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5" r:id="rId2"/>
    <p:sldId id="272" r:id="rId3"/>
    <p:sldId id="266" r:id="rId4"/>
    <p:sldId id="267" r:id="rId5"/>
    <p:sldId id="268" r:id="rId6"/>
    <p:sldId id="269" r:id="rId7"/>
    <p:sldId id="270" r:id="rId8"/>
    <p:sldId id="271" r:id="rId9"/>
    <p:sldId id="273" r:id="rId10"/>
    <p:sldId id="274" r:id="rId11"/>
    <p:sldId id="275" r:id="rId12"/>
    <p:sldId id="276" r:id="rId13"/>
    <p:sldId id="277" r:id="rId14"/>
    <p:sldId id="278" r:id="rId15"/>
    <p:sldId id="279" r:id="rId16"/>
    <p:sldId id="280" r:id="rId17"/>
    <p:sldId id="281" r:id="rId18"/>
    <p:sldId id="282" r:id="rId19"/>
    <p:sldId id="283" r:id="rId20"/>
    <p:sldId id="284" r:id="rId21"/>
    <p:sldId id="285" r:id="rId22"/>
    <p:sldId id="286" r:id="rId23"/>
    <p:sldId id="289" r:id="rId24"/>
    <p:sldId id="287" r:id="rId25"/>
    <p:sldId id="288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7A7D0"/>
    <a:srgbClr val="192A2C"/>
    <a:srgbClr val="DFD693"/>
    <a:srgbClr val="4E8F00"/>
    <a:srgbClr val="8CC2B7"/>
    <a:srgbClr val="E76D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9869"/>
    <p:restoredTop sz="96868"/>
  </p:normalViewPr>
  <p:slideViewPr>
    <p:cSldViewPr snapToGrid="0" snapToObjects="1">
      <p:cViewPr varScale="1">
        <p:scale>
          <a:sx n="86" d="100"/>
          <a:sy n="86" d="100"/>
        </p:scale>
        <p:origin x="248" y="16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EA3D5-AAB7-F94A-BB43-10D136F03E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4D84F8-38FD-E944-B8FA-E6BF44D482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537198-AA13-674B-AD3D-5DCB0051FF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5A5E3-A0B5-364A-8A2B-27A1A1FF5907}" type="datetimeFigureOut">
              <a:t>3/22/20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B78553-F865-9A4D-94D3-51C1EFEEB1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67A5F7-E850-1249-98C9-147D06163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06CB1-FF24-3C42-99C8-08B78F4B548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307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31A72-2614-B644-9715-3651F659C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21F53C-760A-4C4E-AD70-2D30718CE9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44762A-EBEE-8140-8AB3-A1D9037E5C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5A5E3-A0B5-364A-8A2B-27A1A1FF5907}" type="datetimeFigureOut">
              <a:t>3/22/20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1F24D9-CDFD-0340-B145-1CF89E111C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1F74E6-BAD7-4448-B051-991FB5A11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06CB1-FF24-3C42-99C8-08B78F4B548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23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F135345-4BB3-1C40-B912-865C421EEA1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0AD3D9-951E-744B-A9E3-7EBE34AEEF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467E00-3B2C-5348-BB8A-417E7709D3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5A5E3-A0B5-364A-8A2B-27A1A1FF5907}" type="datetimeFigureOut">
              <a:t>3/22/20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83D38-F6FA-FE48-93E3-7A1E82797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D55B7F-FD3E-5D49-A746-BE4A06486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06CB1-FF24-3C42-99C8-08B78F4B548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386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C75EF-CE9B-E942-8C02-9AC88CA2CA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084BE6-BA3E-6E45-A6B1-0263948B8A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90B582-3593-CE41-A08B-55A220D366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5A5E3-A0B5-364A-8A2B-27A1A1FF5907}" type="datetimeFigureOut">
              <a:t>3/22/20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DD6072-6778-224A-88E8-0C8B00B887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640C3E-49D9-E64B-A264-A2B3A14DA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06CB1-FF24-3C42-99C8-08B78F4B548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0631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553A3-6E97-AD4A-A31F-A6C2DFDA1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834A3A-0236-384A-88A0-EEFF630F53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9E2E18-9AC0-474D-9904-C0ADD9ED8A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5A5E3-A0B5-364A-8A2B-27A1A1FF5907}" type="datetimeFigureOut">
              <a:t>3/22/20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9EAD1D-0CEC-FF43-B32D-10FBCB5A3E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B90299-E12E-9C45-A43B-CA8DB48139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06CB1-FF24-3C42-99C8-08B78F4B548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4942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3A1E47-EBC5-A34C-9252-3384A504B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660045-2A49-8A4C-B60E-7085FCC697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5E0D8B-FCF4-1843-8977-7B62AC0940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7457BA-95BD-F142-954A-D5333B0C09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5A5E3-A0B5-364A-8A2B-27A1A1FF5907}" type="datetimeFigureOut">
              <a:t>3/22/20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30C75D-9410-384E-89E7-15BDD6A3B0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045B14-4389-3742-9F8B-E2142EF20C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06CB1-FF24-3C42-99C8-08B78F4B548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3224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C3A1C-6B2E-8442-A8A2-5304296027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07F496-F834-9744-9EA7-4BECC8E069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472C12-72B9-6545-83C6-6329EA3E1C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1108641-7E6B-CA43-BA52-DC55126DE4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86DC2E4-FAE3-574F-8135-8E5EAAD81B7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31FBD2-E945-4B4B-93BD-DAF63025F8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5A5E3-A0B5-364A-8A2B-27A1A1FF5907}" type="datetimeFigureOut">
              <a:t>3/22/20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2EDF5D8-1165-BD41-AF78-3B23381AE1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DDBA322-37F9-8848-9F75-7B291714F2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06CB1-FF24-3C42-99C8-08B78F4B548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7182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4C014D-A5F6-4044-A4E3-479C04079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FD0FA33-62BB-B04F-A213-06850543F1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5A5E3-A0B5-364A-8A2B-27A1A1FF5907}" type="datetimeFigureOut">
              <a:t>3/22/20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77FE41-0F31-F04A-8B55-D12C4DFE1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095AA9-5EDD-A549-BD51-77A623D92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06CB1-FF24-3C42-99C8-08B78F4B548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971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5746077-3B6B-FF44-A011-D595EA42D0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5A5E3-A0B5-364A-8A2B-27A1A1FF5907}" type="datetimeFigureOut">
              <a:t>3/22/20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53231FD-71C9-9444-B462-4B4ED75B92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4611B8-C737-2C46-8F23-125F5BB76E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06CB1-FF24-3C42-99C8-08B78F4B548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5288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CDEADD-8807-FE40-9E96-35D1C9CA45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89823C-DC0C-124A-B457-806149FAFE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E78868-BED9-724E-81C6-8F62C16D99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ED5353-79FF-094C-9B40-5D87EF42AC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5A5E3-A0B5-364A-8A2B-27A1A1FF5907}" type="datetimeFigureOut">
              <a:t>3/22/20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B6A504-E377-EB45-AB6E-79154B7EC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F79DB7-5EC9-8F45-BEDA-6D5C2D760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06CB1-FF24-3C42-99C8-08B78F4B548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5518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B3DA3-C18D-8D4C-AD61-5135321C1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FF0BE55-D735-9F47-ADB8-FB8039D2AE9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BE29ED-BA8A-AD4B-A67F-5E042B23A1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1F2B69-5D4B-FE46-AE31-1C2599A93C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5A5E3-A0B5-364A-8A2B-27A1A1FF5907}" type="datetimeFigureOut">
              <a:t>3/22/20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A15D6B-4101-A747-B2B8-A4CFA39435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075917-C8DE-B643-906E-40B509E47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06CB1-FF24-3C42-99C8-08B78F4B548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0295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B6BCC5E-89B3-A447-8F28-E0884DDCA8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65A1B6-2425-EF4C-A7D4-F3A0055127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1D1E13-1BC8-D040-B074-291412BB09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25A5E3-A0B5-364A-8A2B-27A1A1FF5907}" type="datetimeFigureOut">
              <a:t>3/22/20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B15733-C001-6D43-A716-0372DF1A02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183F62-5BF4-7341-92FA-3AA4069D52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B06CB1-FF24-3C42-99C8-08B78F4B548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0190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Oval 35">
            <a:extLst>
              <a:ext uri="{FF2B5EF4-FFF2-40B4-BE49-F238E27FC236}">
                <a16:creationId xmlns:a16="http://schemas.microsoft.com/office/drawing/2014/main" id="{21CD949F-A9A3-8043-87DD-8B476E974B91}"/>
              </a:ext>
            </a:extLst>
          </p:cNvPr>
          <p:cNvSpPr/>
          <p:nvPr/>
        </p:nvSpPr>
        <p:spPr>
          <a:xfrm rot="2592515">
            <a:off x="3823714" y="713212"/>
            <a:ext cx="2631540" cy="3433516"/>
          </a:xfrm>
          <a:prstGeom prst="ellipse">
            <a:avLst/>
          </a:prstGeom>
          <a:solidFill>
            <a:srgbClr val="87A7D0">
              <a:alpha val="28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v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D4E55ACD-7693-8A4C-B47C-B906AFCB487F}"/>
              </a:ext>
            </a:extLst>
          </p:cNvPr>
          <p:cNvSpPr/>
          <p:nvPr/>
        </p:nvSpPr>
        <p:spPr>
          <a:xfrm rot="2592515">
            <a:off x="4024509" y="876754"/>
            <a:ext cx="2229953" cy="3096259"/>
          </a:xfrm>
          <a:prstGeom prst="ellipse">
            <a:avLst/>
          </a:prstGeom>
          <a:solidFill>
            <a:srgbClr val="87A7D0">
              <a:alpha val="28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98614BAC-54A7-D845-B105-B1A3D40FA150}"/>
              </a:ext>
            </a:extLst>
          </p:cNvPr>
          <p:cNvSpPr/>
          <p:nvPr/>
        </p:nvSpPr>
        <p:spPr>
          <a:xfrm rot="2592515">
            <a:off x="4318835" y="1084174"/>
            <a:ext cx="1641295" cy="2681419"/>
          </a:xfrm>
          <a:prstGeom prst="ellipse">
            <a:avLst/>
          </a:prstGeom>
          <a:solidFill>
            <a:srgbClr val="87A7D0">
              <a:alpha val="28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8AD13616-1F77-EF43-9524-30CE9A664017}"/>
              </a:ext>
            </a:extLst>
          </p:cNvPr>
          <p:cNvSpPr/>
          <p:nvPr/>
        </p:nvSpPr>
        <p:spPr>
          <a:xfrm rot="2592515">
            <a:off x="4556921" y="1318754"/>
            <a:ext cx="1165122" cy="2212258"/>
          </a:xfrm>
          <a:prstGeom prst="ellipse">
            <a:avLst/>
          </a:prstGeom>
          <a:solidFill>
            <a:srgbClr val="87A7D0">
              <a:alpha val="28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06AEC296-761E-A94C-815E-3E2DE524618F}"/>
              </a:ext>
            </a:extLst>
          </p:cNvPr>
          <p:cNvSpPr/>
          <p:nvPr/>
        </p:nvSpPr>
        <p:spPr>
          <a:xfrm rot="2592515">
            <a:off x="4777253" y="1643371"/>
            <a:ext cx="724457" cy="1563024"/>
          </a:xfrm>
          <a:prstGeom prst="ellipse">
            <a:avLst/>
          </a:prstGeom>
          <a:solidFill>
            <a:srgbClr val="87A7D0">
              <a:alpha val="28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7992C4D0-FCFA-F846-83FF-A086C23FA18E}"/>
              </a:ext>
            </a:extLst>
          </p:cNvPr>
          <p:cNvSpPr/>
          <p:nvPr/>
        </p:nvSpPr>
        <p:spPr>
          <a:xfrm rot="2592515">
            <a:off x="4967703" y="1893718"/>
            <a:ext cx="368783" cy="1000133"/>
          </a:xfrm>
          <a:prstGeom prst="ellipse">
            <a:avLst/>
          </a:prstGeom>
          <a:solidFill>
            <a:srgbClr val="87A7D0">
              <a:alpha val="28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59536A7C-7B82-FA4A-9A26-3305BCC6BE26}"/>
              </a:ext>
            </a:extLst>
          </p:cNvPr>
          <p:cNvSpPr/>
          <p:nvPr/>
        </p:nvSpPr>
        <p:spPr>
          <a:xfrm rot="2592515">
            <a:off x="5064515" y="2112774"/>
            <a:ext cx="175161" cy="562018"/>
          </a:xfrm>
          <a:prstGeom prst="ellipse">
            <a:avLst/>
          </a:prstGeom>
          <a:solidFill>
            <a:srgbClr val="87A7D0">
              <a:alpha val="28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2F796C55-2ABB-C840-9271-E29D8817CA28}"/>
              </a:ext>
            </a:extLst>
          </p:cNvPr>
          <p:cNvCxnSpPr>
            <a:cxnSpLocks/>
          </p:cNvCxnSpPr>
          <p:nvPr/>
        </p:nvCxnSpPr>
        <p:spPr>
          <a:xfrm flipV="1">
            <a:off x="3005074" y="533128"/>
            <a:ext cx="0" cy="369436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7DA0F243-0D95-F548-BBB8-794F4D1DD63A}"/>
              </a:ext>
            </a:extLst>
          </p:cNvPr>
          <p:cNvCxnSpPr>
            <a:cxnSpLocks/>
          </p:cNvCxnSpPr>
          <p:nvPr/>
        </p:nvCxnSpPr>
        <p:spPr>
          <a:xfrm>
            <a:off x="3005074" y="4227496"/>
            <a:ext cx="441077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2AE88881-C402-F149-BFE1-A08E25AF380C}"/>
              </a:ext>
            </a:extLst>
          </p:cNvPr>
          <p:cNvSpPr/>
          <p:nvPr/>
        </p:nvSpPr>
        <p:spPr>
          <a:xfrm>
            <a:off x="3005072" y="531768"/>
            <a:ext cx="4410769" cy="3694368"/>
          </a:xfrm>
          <a:prstGeom prst="rect">
            <a:avLst/>
          </a:prstGeom>
          <a:solidFill>
            <a:srgbClr val="87A7D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DFD11C95-85BD-E149-ACE8-10DD39CCD4CB}"/>
              </a:ext>
            </a:extLst>
          </p:cNvPr>
          <p:cNvCxnSpPr>
            <a:cxnSpLocks/>
          </p:cNvCxnSpPr>
          <p:nvPr/>
        </p:nvCxnSpPr>
        <p:spPr>
          <a:xfrm flipH="1">
            <a:off x="5849407" y="1903058"/>
            <a:ext cx="374867" cy="0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35F4B6B7-76E7-AA49-9B7B-E1FDA2816F3F}"/>
              </a:ext>
            </a:extLst>
          </p:cNvPr>
          <p:cNvCxnSpPr>
            <a:cxnSpLocks/>
          </p:cNvCxnSpPr>
          <p:nvPr/>
        </p:nvCxnSpPr>
        <p:spPr>
          <a:xfrm>
            <a:off x="4490674" y="1507284"/>
            <a:ext cx="264206" cy="295794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A54D9633-61B2-3343-90AA-C2B3B36A37D0}"/>
              </a:ext>
            </a:extLst>
          </p:cNvPr>
          <p:cNvCxnSpPr>
            <a:cxnSpLocks/>
          </p:cNvCxnSpPr>
          <p:nvPr/>
        </p:nvCxnSpPr>
        <p:spPr>
          <a:xfrm flipV="1">
            <a:off x="3996325" y="3318872"/>
            <a:ext cx="369299" cy="411065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F5E83D72-3DA8-0F43-9FBB-6C251BF7ED44}"/>
              </a:ext>
            </a:extLst>
          </p:cNvPr>
          <p:cNvSpPr txBox="1"/>
          <p:nvPr/>
        </p:nvSpPr>
        <p:spPr>
          <a:xfrm>
            <a:off x="4939222" y="4297928"/>
            <a:ext cx="6896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>
                <a:latin typeface="Fira Sans" panose="020B0503050000020004" pitchFamily="34" charset="0"/>
                <a:ea typeface="Fira Sans" panose="020B0503050000020004" pitchFamily="34" charset="0"/>
              </a:rPr>
              <a:t>β</a:t>
            </a:r>
            <a:r>
              <a:rPr lang="en-US" sz="2400" i="1" baseline="-25000"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  <a:endParaRPr lang="en-US" sz="2400" i="1"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A556DB12-B786-9145-BE3C-0DBF45B6B5AC}"/>
              </a:ext>
            </a:extLst>
          </p:cNvPr>
          <p:cNvSpPr txBox="1"/>
          <p:nvPr/>
        </p:nvSpPr>
        <p:spPr>
          <a:xfrm>
            <a:off x="2277405" y="2129002"/>
            <a:ext cx="6896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>
                <a:latin typeface="Fira Sans" panose="020B0503050000020004" pitchFamily="34" charset="0"/>
                <a:ea typeface="Fira Sans" panose="020B0503050000020004" pitchFamily="34" charset="0"/>
              </a:rPr>
              <a:t>β</a:t>
            </a:r>
            <a:r>
              <a:rPr lang="en-US" sz="2400" i="1" baseline="-25000">
                <a:latin typeface="Fira Sans" panose="020B0503050000020004" pitchFamily="34" charset="0"/>
                <a:ea typeface="Fira Sans" panose="020B0503050000020004" pitchFamily="34" charset="0"/>
              </a:rPr>
              <a:t>2</a:t>
            </a:r>
            <a:endParaRPr lang="en-US" sz="2400" i="1"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E47BCB3-9B54-9F4C-9601-ABA0075314EA}"/>
              </a:ext>
            </a:extLst>
          </p:cNvPr>
          <p:cNvSpPr txBox="1"/>
          <p:nvPr/>
        </p:nvSpPr>
        <p:spPr>
          <a:xfrm>
            <a:off x="3609610" y="94754"/>
            <a:ext cx="33488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Level sets of L(</a:t>
            </a:r>
            <a:r>
              <a:rPr lang="en-US" sz="2400" i="1">
                <a:latin typeface="Fira Sans" panose="020B0503050000020004" pitchFamily="34" charset="0"/>
                <a:ea typeface="Fira Sans" panose="020B0503050000020004" pitchFamily="34" charset="0"/>
              </a:rPr>
              <a:t>β)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0C341EF3-B492-E846-94C5-42FDE32665B8}"/>
              </a:ext>
            </a:extLst>
          </p:cNvPr>
          <p:cNvSpPr txBox="1"/>
          <p:nvPr/>
        </p:nvSpPr>
        <p:spPr>
          <a:xfrm>
            <a:off x="6072605" y="-218468"/>
            <a:ext cx="3033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>
                <a:latin typeface="Fira Sans" panose="020B0503050000020004" pitchFamily="34" charset="0"/>
                <a:ea typeface="Fira Sans" panose="020B0503050000020004" pitchFamily="34" charset="0"/>
              </a:rPr>
              <a:t>͢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24A8603-78F7-774F-85B8-39FE1A5D9E16}"/>
              </a:ext>
            </a:extLst>
          </p:cNvPr>
          <p:cNvSpPr txBox="1"/>
          <p:nvPr/>
        </p:nvSpPr>
        <p:spPr>
          <a:xfrm>
            <a:off x="5908615" y="1507283"/>
            <a:ext cx="13240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-∇L(</a:t>
            </a:r>
            <a:r>
              <a:rPr lang="en-US" sz="2400" i="1">
                <a:latin typeface="Fira Sans" panose="020B0503050000020004" pitchFamily="34" charset="0"/>
                <a:ea typeface="Fira Sans" panose="020B0503050000020004" pitchFamily="34" charset="0"/>
              </a:rPr>
              <a:t>β)</a:t>
            </a:r>
            <a:endParaRPr lang="en-US" sz="2400"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9CA74E95-D73C-704D-957F-CCAA42529190}"/>
              </a:ext>
            </a:extLst>
          </p:cNvPr>
          <p:cNvSpPr txBox="1"/>
          <p:nvPr/>
        </p:nvSpPr>
        <p:spPr>
          <a:xfrm>
            <a:off x="3813777" y="3569535"/>
            <a:ext cx="13240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-∇L(</a:t>
            </a:r>
            <a:r>
              <a:rPr lang="en-US" sz="2400" i="1">
                <a:latin typeface="Fira Sans" panose="020B0503050000020004" pitchFamily="34" charset="0"/>
                <a:ea typeface="Fira Sans" panose="020B0503050000020004" pitchFamily="34" charset="0"/>
              </a:rPr>
              <a:t>β)c</a:t>
            </a:r>
            <a:endParaRPr lang="en-US" sz="2400"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8BF7F6E7-5130-994F-8B81-8019DF01F1E0}"/>
              </a:ext>
            </a:extLst>
          </p:cNvPr>
          <p:cNvSpPr txBox="1"/>
          <p:nvPr/>
        </p:nvSpPr>
        <p:spPr>
          <a:xfrm>
            <a:off x="3321848" y="1245691"/>
            <a:ext cx="13240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-∇L(</a:t>
            </a:r>
            <a:r>
              <a:rPr lang="en-US" sz="2400" i="1">
                <a:latin typeface="Fira Sans" panose="020B0503050000020004" pitchFamily="34" charset="0"/>
                <a:ea typeface="Fira Sans" panose="020B0503050000020004" pitchFamily="34" charset="0"/>
              </a:rPr>
              <a:t>β)</a:t>
            </a:r>
            <a:endParaRPr lang="en-US" sz="2400"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05119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B1F66CE-45A9-3A42-A2F4-481B694801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6000" y="1841500"/>
            <a:ext cx="5080000" cy="3175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1FAF756-A3FE-764B-A145-80826DAD323F}"/>
              </a:ext>
            </a:extLst>
          </p:cNvPr>
          <p:cNvSpPr txBox="1"/>
          <p:nvPr/>
        </p:nvSpPr>
        <p:spPr>
          <a:xfrm>
            <a:off x="6793178" y="2967335"/>
            <a:ext cx="36856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syringe/needle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8AFBFC-3AD2-5841-B347-28E215FB0415}"/>
              </a:ext>
            </a:extLst>
          </p:cNvPr>
          <p:cNvSpPr txBox="1"/>
          <p:nvPr/>
        </p:nvSpPr>
        <p:spPr>
          <a:xfrm>
            <a:off x="4613146" y="5016500"/>
            <a:ext cx="29657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cross section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DFF66A-5805-6A42-A2F5-8B20517FD8FF}"/>
              </a:ext>
            </a:extLst>
          </p:cNvPr>
          <p:cNvSpPr txBox="1"/>
          <p:nvPr/>
        </p:nvSpPr>
        <p:spPr>
          <a:xfrm>
            <a:off x="6471398" y="1711920"/>
            <a:ext cx="20573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breast lump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4088CC9-BA2B-0647-9312-E0B0877927BE}"/>
              </a:ext>
            </a:extLst>
          </p:cNvPr>
          <p:cNvCxnSpPr>
            <a:cxnSpLocks/>
          </p:cNvCxnSpPr>
          <p:nvPr/>
        </p:nvCxnSpPr>
        <p:spPr>
          <a:xfrm flipH="1">
            <a:off x="6655633" y="2173585"/>
            <a:ext cx="659568" cy="929379"/>
          </a:xfrm>
          <a:prstGeom prst="straightConnector1">
            <a:avLst/>
          </a:prstGeom>
          <a:ln w="41275">
            <a:solidFill>
              <a:srgbClr val="E76D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51054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67347D8-8249-8649-9B3B-4CBB96AEA37B}"/>
              </a:ext>
            </a:extLst>
          </p:cNvPr>
          <p:cNvCxnSpPr>
            <a:cxnSpLocks/>
          </p:cNvCxnSpPr>
          <p:nvPr/>
        </p:nvCxnSpPr>
        <p:spPr>
          <a:xfrm flipV="1">
            <a:off x="970690" y="2389579"/>
            <a:ext cx="0" cy="178500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59951F6-CDE7-D049-8233-0848C7E5FAAC}"/>
              </a:ext>
            </a:extLst>
          </p:cNvPr>
          <p:cNvCxnSpPr>
            <a:cxnSpLocks/>
          </p:cNvCxnSpPr>
          <p:nvPr/>
        </p:nvCxnSpPr>
        <p:spPr>
          <a:xfrm>
            <a:off x="970690" y="4174583"/>
            <a:ext cx="262694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7D8D0F03-E12C-6A46-B494-783C2AE9CC17}"/>
              </a:ext>
            </a:extLst>
          </p:cNvPr>
          <p:cNvSpPr/>
          <p:nvPr/>
        </p:nvSpPr>
        <p:spPr>
          <a:xfrm>
            <a:off x="1199213" y="3597640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866EB30-8B0A-EB40-9438-1F9C4F8B84EB}"/>
              </a:ext>
            </a:extLst>
          </p:cNvPr>
          <p:cNvSpPr/>
          <p:nvPr/>
        </p:nvSpPr>
        <p:spPr>
          <a:xfrm>
            <a:off x="1382093" y="3886111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DDF4807-A6A0-4E4E-A4C2-B7060DF74190}"/>
              </a:ext>
            </a:extLst>
          </p:cNvPr>
          <p:cNvSpPr/>
          <p:nvPr/>
        </p:nvSpPr>
        <p:spPr>
          <a:xfrm>
            <a:off x="1564973" y="3634935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791B035-E885-CD42-BD35-370001A0218C}"/>
              </a:ext>
            </a:extLst>
          </p:cNvPr>
          <p:cNvSpPr/>
          <p:nvPr/>
        </p:nvSpPr>
        <p:spPr>
          <a:xfrm>
            <a:off x="1717373" y="3787335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DABFED0-5A7E-BE4E-8C35-11F690E491EE}"/>
              </a:ext>
            </a:extLst>
          </p:cNvPr>
          <p:cNvSpPr/>
          <p:nvPr/>
        </p:nvSpPr>
        <p:spPr>
          <a:xfrm>
            <a:off x="1290653" y="2652091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D513F6C-C738-F243-891D-3A8E1FBB6C9E}"/>
              </a:ext>
            </a:extLst>
          </p:cNvPr>
          <p:cNvSpPr/>
          <p:nvPr/>
        </p:nvSpPr>
        <p:spPr>
          <a:xfrm>
            <a:off x="1676900" y="2711953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E4AA76E-3CCE-034F-8C21-C3E9CD22BDB2}"/>
              </a:ext>
            </a:extLst>
          </p:cNvPr>
          <p:cNvSpPr/>
          <p:nvPr/>
        </p:nvSpPr>
        <p:spPr>
          <a:xfrm>
            <a:off x="1382093" y="2940562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6156095-7C8C-8C41-B852-A1E47046DA68}"/>
              </a:ext>
            </a:extLst>
          </p:cNvPr>
          <p:cNvSpPr/>
          <p:nvPr/>
        </p:nvSpPr>
        <p:spPr>
          <a:xfrm>
            <a:off x="1556979" y="2444619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19B50F6-B438-AF42-BE76-CBBA541A7C3E}"/>
              </a:ext>
            </a:extLst>
          </p:cNvPr>
          <p:cNvSpPr/>
          <p:nvPr/>
        </p:nvSpPr>
        <p:spPr>
          <a:xfrm>
            <a:off x="2198894" y="2627499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D56909A-0368-0549-B506-F971F13346FB}"/>
              </a:ext>
            </a:extLst>
          </p:cNvPr>
          <p:cNvSpPr/>
          <p:nvPr/>
        </p:nvSpPr>
        <p:spPr>
          <a:xfrm>
            <a:off x="2725211" y="3125173"/>
            <a:ext cx="182880" cy="182880"/>
          </a:xfrm>
          <a:prstGeom prst="ellipse">
            <a:avLst/>
          </a:prstGeom>
          <a:solidFill>
            <a:srgbClr val="8CC2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0DB94147-0BC4-DC4F-9F01-AFB179C2A389}"/>
              </a:ext>
            </a:extLst>
          </p:cNvPr>
          <p:cNvSpPr/>
          <p:nvPr/>
        </p:nvSpPr>
        <p:spPr>
          <a:xfrm>
            <a:off x="2381774" y="3075707"/>
            <a:ext cx="182880" cy="182880"/>
          </a:xfrm>
          <a:prstGeom prst="ellipse">
            <a:avLst/>
          </a:prstGeom>
          <a:solidFill>
            <a:srgbClr val="8CC2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352FB88-11F0-0D4B-A900-D30C51EA6ED8}"/>
              </a:ext>
            </a:extLst>
          </p:cNvPr>
          <p:cNvSpPr/>
          <p:nvPr/>
        </p:nvSpPr>
        <p:spPr>
          <a:xfrm>
            <a:off x="2528677" y="3452055"/>
            <a:ext cx="182880" cy="182880"/>
          </a:xfrm>
          <a:prstGeom prst="ellipse">
            <a:avLst/>
          </a:prstGeom>
          <a:solidFill>
            <a:srgbClr val="8CC2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AABB203-8080-F840-BF8C-6CFE07FAC4B5}"/>
              </a:ext>
            </a:extLst>
          </p:cNvPr>
          <p:cNvSpPr/>
          <p:nvPr/>
        </p:nvSpPr>
        <p:spPr>
          <a:xfrm>
            <a:off x="3214399" y="3506200"/>
            <a:ext cx="182880" cy="182880"/>
          </a:xfrm>
          <a:prstGeom prst="ellipse">
            <a:avLst/>
          </a:prstGeom>
          <a:solidFill>
            <a:srgbClr val="8CC2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FDC8E6C5-B678-E645-8C9D-0C00008810BC}"/>
              </a:ext>
            </a:extLst>
          </p:cNvPr>
          <p:cNvSpPr/>
          <p:nvPr/>
        </p:nvSpPr>
        <p:spPr>
          <a:xfrm>
            <a:off x="2908091" y="3703231"/>
            <a:ext cx="182880" cy="182880"/>
          </a:xfrm>
          <a:prstGeom prst="ellipse">
            <a:avLst/>
          </a:prstGeom>
          <a:solidFill>
            <a:srgbClr val="8CC2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7754E95-6C6A-4D41-981F-DDCA7F7B8F9A}"/>
              </a:ext>
            </a:extLst>
          </p:cNvPr>
          <p:cNvSpPr/>
          <p:nvPr/>
        </p:nvSpPr>
        <p:spPr>
          <a:xfrm>
            <a:off x="3305839" y="3898922"/>
            <a:ext cx="182880" cy="182880"/>
          </a:xfrm>
          <a:prstGeom prst="ellipse">
            <a:avLst/>
          </a:prstGeom>
          <a:solidFill>
            <a:srgbClr val="8CC2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94B67C5-880E-D444-930D-F04081C275D4}"/>
              </a:ext>
            </a:extLst>
          </p:cNvPr>
          <p:cNvCxnSpPr>
            <a:cxnSpLocks/>
          </p:cNvCxnSpPr>
          <p:nvPr/>
        </p:nvCxnSpPr>
        <p:spPr>
          <a:xfrm flipV="1">
            <a:off x="6087163" y="-53011"/>
            <a:ext cx="0" cy="178500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F83C083-2947-3D4B-B094-C1DEFF013FE1}"/>
              </a:ext>
            </a:extLst>
          </p:cNvPr>
          <p:cNvCxnSpPr>
            <a:cxnSpLocks/>
          </p:cNvCxnSpPr>
          <p:nvPr/>
        </p:nvCxnSpPr>
        <p:spPr>
          <a:xfrm>
            <a:off x="6087163" y="1731993"/>
            <a:ext cx="262694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D6889461-A9C4-3643-B683-1EB5D277C8C4}"/>
              </a:ext>
            </a:extLst>
          </p:cNvPr>
          <p:cNvSpPr/>
          <p:nvPr/>
        </p:nvSpPr>
        <p:spPr>
          <a:xfrm>
            <a:off x="6315686" y="1155050"/>
            <a:ext cx="182880" cy="18288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CD2DB01-BBEA-7D4F-BFC0-AEFC00878173}"/>
              </a:ext>
            </a:extLst>
          </p:cNvPr>
          <p:cNvSpPr/>
          <p:nvPr/>
        </p:nvSpPr>
        <p:spPr>
          <a:xfrm>
            <a:off x="6498566" y="1443521"/>
            <a:ext cx="182880" cy="18288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3384566-095D-434D-AD5B-0DA625BE7D86}"/>
              </a:ext>
            </a:extLst>
          </p:cNvPr>
          <p:cNvSpPr/>
          <p:nvPr/>
        </p:nvSpPr>
        <p:spPr>
          <a:xfrm>
            <a:off x="6681446" y="1192345"/>
            <a:ext cx="182880" cy="18288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07111E07-E270-D746-AC60-B989AA290B9D}"/>
              </a:ext>
            </a:extLst>
          </p:cNvPr>
          <p:cNvSpPr/>
          <p:nvPr/>
        </p:nvSpPr>
        <p:spPr>
          <a:xfrm>
            <a:off x="6833846" y="1344745"/>
            <a:ext cx="182880" cy="18288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2FB59A21-526A-0144-AA72-EE7F43FEC8D2}"/>
              </a:ext>
            </a:extLst>
          </p:cNvPr>
          <p:cNvSpPr/>
          <p:nvPr/>
        </p:nvSpPr>
        <p:spPr>
          <a:xfrm>
            <a:off x="6407126" y="209501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7973D6A0-5315-7840-B1C1-C6C971E817D2}"/>
              </a:ext>
            </a:extLst>
          </p:cNvPr>
          <p:cNvSpPr/>
          <p:nvPr/>
        </p:nvSpPr>
        <p:spPr>
          <a:xfrm>
            <a:off x="6793373" y="269363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128B9522-A2EF-E14B-B6AD-F56844E183C3}"/>
              </a:ext>
            </a:extLst>
          </p:cNvPr>
          <p:cNvSpPr/>
          <p:nvPr/>
        </p:nvSpPr>
        <p:spPr>
          <a:xfrm>
            <a:off x="6498566" y="497972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C03E74B3-2BE9-BB47-92FD-7D0FD01B7508}"/>
              </a:ext>
            </a:extLst>
          </p:cNvPr>
          <p:cNvSpPr/>
          <p:nvPr/>
        </p:nvSpPr>
        <p:spPr>
          <a:xfrm>
            <a:off x="6673452" y="2029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2DC2501D-8C8E-3A4E-AD2D-210369EFFD99}"/>
              </a:ext>
            </a:extLst>
          </p:cNvPr>
          <p:cNvSpPr/>
          <p:nvPr/>
        </p:nvSpPr>
        <p:spPr>
          <a:xfrm>
            <a:off x="7315367" y="184909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1E66BE1E-F9C7-0548-8A45-FC8973D64269}"/>
              </a:ext>
            </a:extLst>
          </p:cNvPr>
          <p:cNvSpPr/>
          <p:nvPr/>
        </p:nvSpPr>
        <p:spPr>
          <a:xfrm>
            <a:off x="7841684" y="682583"/>
            <a:ext cx="182880" cy="18288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8029DEFF-52C7-2244-9C61-FFA81B74E1AA}"/>
              </a:ext>
            </a:extLst>
          </p:cNvPr>
          <p:cNvSpPr/>
          <p:nvPr/>
        </p:nvSpPr>
        <p:spPr>
          <a:xfrm>
            <a:off x="7498247" y="633117"/>
            <a:ext cx="182880" cy="18288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2A144A5D-E216-9143-BA71-3887BE5B8E00}"/>
              </a:ext>
            </a:extLst>
          </p:cNvPr>
          <p:cNvSpPr/>
          <p:nvPr/>
        </p:nvSpPr>
        <p:spPr>
          <a:xfrm>
            <a:off x="7645150" y="1009465"/>
            <a:ext cx="182880" cy="18288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031844BF-6258-4A48-8277-3E1E2E6A1BA4}"/>
              </a:ext>
            </a:extLst>
          </p:cNvPr>
          <p:cNvSpPr/>
          <p:nvPr/>
        </p:nvSpPr>
        <p:spPr>
          <a:xfrm>
            <a:off x="8330872" y="1063610"/>
            <a:ext cx="182880" cy="18288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D2906034-B224-7F49-B365-7DF147BE8343}"/>
              </a:ext>
            </a:extLst>
          </p:cNvPr>
          <p:cNvSpPr/>
          <p:nvPr/>
        </p:nvSpPr>
        <p:spPr>
          <a:xfrm>
            <a:off x="8024564" y="1260641"/>
            <a:ext cx="182880" cy="18288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31F296DA-2E3C-AE44-BF4E-3AF9B09884F4}"/>
              </a:ext>
            </a:extLst>
          </p:cNvPr>
          <p:cNvSpPr/>
          <p:nvPr/>
        </p:nvSpPr>
        <p:spPr>
          <a:xfrm>
            <a:off x="8422312" y="1456332"/>
            <a:ext cx="182880" cy="18288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A1B5B20A-F0EB-0143-BDFB-AB04501EE90E}"/>
              </a:ext>
            </a:extLst>
          </p:cNvPr>
          <p:cNvCxnSpPr>
            <a:cxnSpLocks/>
          </p:cNvCxnSpPr>
          <p:nvPr/>
        </p:nvCxnSpPr>
        <p:spPr>
          <a:xfrm flipV="1">
            <a:off x="6070191" y="2478510"/>
            <a:ext cx="0" cy="178500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A9CA35D6-6B15-1640-AB8F-DD70A46A0CB5}"/>
              </a:ext>
            </a:extLst>
          </p:cNvPr>
          <p:cNvCxnSpPr>
            <a:cxnSpLocks/>
          </p:cNvCxnSpPr>
          <p:nvPr/>
        </p:nvCxnSpPr>
        <p:spPr>
          <a:xfrm>
            <a:off x="6070191" y="4263514"/>
            <a:ext cx="262694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 43">
            <a:extLst>
              <a:ext uri="{FF2B5EF4-FFF2-40B4-BE49-F238E27FC236}">
                <a16:creationId xmlns:a16="http://schemas.microsoft.com/office/drawing/2014/main" id="{FFA1401C-58F8-7F4E-B0D0-C46E36798C32}"/>
              </a:ext>
            </a:extLst>
          </p:cNvPr>
          <p:cNvSpPr/>
          <p:nvPr/>
        </p:nvSpPr>
        <p:spPr>
          <a:xfrm>
            <a:off x="6298714" y="3686571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A00F6BCD-4484-4A4A-95B3-779763060A33}"/>
              </a:ext>
            </a:extLst>
          </p:cNvPr>
          <p:cNvSpPr/>
          <p:nvPr/>
        </p:nvSpPr>
        <p:spPr>
          <a:xfrm>
            <a:off x="6481594" y="3975042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6981BF6F-C797-2C47-9B0E-855131440443}"/>
              </a:ext>
            </a:extLst>
          </p:cNvPr>
          <p:cNvSpPr/>
          <p:nvPr/>
        </p:nvSpPr>
        <p:spPr>
          <a:xfrm>
            <a:off x="6664474" y="3723866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8BC6B06C-00DC-6745-869E-1FDF9979798E}"/>
              </a:ext>
            </a:extLst>
          </p:cNvPr>
          <p:cNvSpPr/>
          <p:nvPr/>
        </p:nvSpPr>
        <p:spPr>
          <a:xfrm>
            <a:off x="6816874" y="3876266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FE2DA121-A0B6-6942-8002-961D1A24F446}"/>
              </a:ext>
            </a:extLst>
          </p:cNvPr>
          <p:cNvSpPr/>
          <p:nvPr/>
        </p:nvSpPr>
        <p:spPr>
          <a:xfrm>
            <a:off x="6390154" y="2741022"/>
            <a:ext cx="182880" cy="18288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AB565D1A-FEB7-8145-BA43-9AB6F2C5B4DA}"/>
              </a:ext>
            </a:extLst>
          </p:cNvPr>
          <p:cNvSpPr/>
          <p:nvPr/>
        </p:nvSpPr>
        <p:spPr>
          <a:xfrm>
            <a:off x="6776401" y="2800884"/>
            <a:ext cx="182880" cy="18288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F7BA1F46-FAAE-6745-820B-63A45CD60DFC}"/>
              </a:ext>
            </a:extLst>
          </p:cNvPr>
          <p:cNvSpPr/>
          <p:nvPr/>
        </p:nvSpPr>
        <p:spPr>
          <a:xfrm>
            <a:off x="6481594" y="3029493"/>
            <a:ext cx="182880" cy="18288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A8063809-9DF4-E440-B31D-409906A02E8A}"/>
              </a:ext>
            </a:extLst>
          </p:cNvPr>
          <p:cNvSpPr/>
          <p:nvPr/>
        </p:nvSpPr>
        <p:spPr>
          <a:xfrm>
            <a:off x="6656480" y="2533550"/>
            <a:ext cx="182880" cy="18288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5B8F1A3C-372D-BB4E-B40F-832C65E7B854}"/>
              </a:ext>
            </a:extLst>
          </p:cNvPr>
          <p:cNvSpPr/>
          <p:nvPr/>
        </p:nvSpPr>
        <p:spPr>
          <a:xfrm>
            <a:off x="7298395" y="2716430"/>
            <a:ext cx="182880" cy="18288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2F64761B-ED31-1A41-AA6F-13FBC64F1FE0}"/>
              </a:ext>
            </a:extLst>
          </p:cNvPr>
          <p:cNvSpPr/>
          <p:nvPr/>
        </p:nvSpPr>
        <p:spPr>
          <a:xfrm>
            <a:off x="7824712" y="3214104"/>
            <a:ext cx="182880" cy="18288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928BD57A-7656-B440-8141-68A26B295FA7}"/>
              </a:ext>
            </a:extLst>
          </p:cNvPr>
          <p:cNvSpPr/>
          <p:nvPr/>
        </p:nvSpPr>
        <p:spPr>
          <a:xfrm>
            <a:off x="7481275" y="3164638"/>
            <a:ext cx="182880" cy="18288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148D6718-8FB9-5B4D-920C-E636305C37BA}"/>
              </a:ext>
            </a:extLst>
          </p:cNvPr>
          <p:cNvSpPr/>
          <p:nvPr/>
        </p:nvSpPr>
        <p:spPr>
          <a:xfrm>
            <a:off x="7628178" y="3540986"/>
            <a:ext cx="182880" cy="18288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BE2314DB-D699-3C4E-9116-652E0C4D129B}"/>
              </a:ext>
            </a:extLst>
          </p:cNvPr>
          <p:cNvSpPr/>
          <p:nvPr/>
        </p:nvSpPr>
        <p:spPr>
          <a:xfrm>
            <a:off x="8313900" y="3595131"/>
            <a:ext cx="182880" cy="18288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6AB22A06-10B4-CE4B-A32B-6BAC463A7D23}"/>
              </a:ext>
            </a:extLst>
          </p:cNvPr>
          <p:cNvSpPr/>
          <p:nvPr/>
        </p:nvSpPr>
        <p:spPr>
          <a:xfrm>
            <a:off x="8007592" y="3792162"/>
            <a:ext cx="182880" cy="18288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AC1F0AFF-E192-5743-946E-2388025F2DE5}"/>
              </a:ext>
            </a:extLst>
          </p:cNvPr>
          <p:cNvSpPr/>
          <p:nvPr/>
        </p:nvSpPr>
        <p:spPr>
          <a:xfrm>
            <a:off x="8405340" y="3987853"/>
            <a:ext cx="182880" cy="18288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7054435-02D4-6649-B6A8-C3C3F70491EA}"/>
              </a:ext>
            </a:extLst>
          </p:cNvPr>
          <p:cNvCxnSpPr>
            <a:cxnSpLocks/>
          </p:cNvCxnSpPr>
          <p:nvPr/>
        </p:nvCxnSpPr>
        <p:spPr>
          <a:xfrm flipV="1">
            <a:off x="6096000" y="5072996"/>
            <a:ext cx="0" cy="178500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D7D86D6D-72B2-0146-8FDC-04F0BDDBE2FB}"/>
              </a:ext>
            </a:extLst>
          </p:cNvPr>
          <p:cNvCxnSpPr>
            <a:cxnSpLocks/>
          </p:cNvCxnSpPr>
          <p:nvPr/>
        </p:nvCxnSpPr>
        <p:spPr>
          <a:xfrm>
            <a:off x="6096000" y="6858000"/>
            <a:ext cx="262694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Oval 60">
            <a:extLst>
              <a:ext uri="{FF2B5EF4-FFF2-40B4-BE49-F238E27FC236}">
                <a16:creationId xmlns:a16="http://schemas.microsoft.com/office/drawing/2014/main" id="{717629FD-BB27-2847-907A-BF614B0FC6C3}"/>
              </a:ext>
            </a:extLst>
          </p:cNvPr>
          <p:cNvSpPr/>
          <p:nvPr/>
        </p:nvSpPr>
        <p:spPr>
          <a:xfrm>
            <a:off x="6324523" y="6281057"/>
            <a:ext cx="182880" cy="18288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0FA3D00D-C906-584B-85BE-E53D9AE85CE7}"/>
              </a:ext>
            </a:extLst>
          </p:cNvPr>
          <p:cNvSpPr/>
          <p:nvPr/>
        </p:nvSpPr>
        <p:spPr>
          <a:xfrm>
            <a:off x="6507403" y="6569528"/>
            <a:ext cx="182880" cy="18288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E282B849-C8D5-8D4E-BD3B-5C37171F65E6}"/>
              </a:ext>
            </a:extLst>
          </p:cNvPr>
          <p:cNvSpPr/>
          <p:nvPr/>
        </p:nvSpPr>
        <p:spPr>
          <a:xfrm>
            <a:off x="6690283" y="6318352"/>
            <a:ext cx="182880" cy="18288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A4EA71FB-5B88-7541-B224-A6C5B28BFAAB}"/>
              </a:ext>
            </a:extLst>
          </p:cNvPr>
          <p:cNvSpPr/>
          <p:nvPr/>
        </p:nvSpPr>
        <p:spPr>
          <a:xfrm>
            <a:off x="6842683" y="6470752"/>
            <a:ext cx="182880" cy="18288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D9927F58-2C34-DD4D-8388-39E6897AF161}"/>
              </a:ext>
            </a:extLst>
          </p:cNvPr>
          <p:cNvSpPr/>
          <p:nvPr/>
        </p:nvSpPr>
        <p:spPr>
          <a:xfrm>
            <a:off x="6415963" y="5335508"/>
            <a:ext cx="182880" cy="18288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222D15B1-4745-314C-A14E-5154891784B8}"/>
              </a:ext>
            </a:extLst>
          </p:cNvPr>
          <p:cNvSpPr/>
          <p:nvPr/>
        </p:nvSpPr>
        <p:spPr>
          <a:xfrm>
            <a:off x="6802210" y="5395370"/>
            <a:ext cx="182880" cy="18288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35C6FA79-1C39-2C45-B645-52822A564385}"/>
              </a:ext>
            </a:extLst>
          </p:cNvPr>
          <p:cNvSpPr/>
          <p:nvPr/>
        </p:nvSpPr>
        <p:spPr>
          <a:xfrm>
            <a:off x="6507403" y="5623979"/>
            <a:ext cx="182880" cy="18288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A2F90600-1192-B64D-A470-5FED65C0464F}"/>
              </a:ext>
            </a:extLst>
          </p:cNvPr>
          <p:cNvSpPr/>
          <p:nvPr/>
        </p:nvSpPr>
        <p:spPr>
          <a:xfrm>
            <a:off x="6682289" y="5128036"/>
            <a:ext cx="182880" cy="18288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E507C67E-971A-BC4B-BC82-20474E6E0C0D}"/>
              </a:ext>
            </a:extLst>
          </p:cNvPr>
          <p:cNvSpPr/>
          <p:nvPr/>
        </p:nvSpPr>
        <p:spPr>
          <a:xfrm>
            <a:off x="7324204" y="5310916"/>
            <a:ext cx="182880" cy="18288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080D9C04-51F6-584A-AA61-C5E8CF6D4E32}"/>
              </a:ext>
            </a:extLst>
          </p:cNvPr>
          <p:cNvSpPr/>
          <p:nvPr/>
        </p:nvSpPr>
        <p:spPr>
          <a:xfrm>
            <a:off x="7850521" y="5808590"/>
            <a:ext cx="182880" cy="182880"/>
          </a:xfrm>
          <a:prstGeom prst="ellipse">
            <a:avLst/>
          </a:prstGeom>
          <a:solidFill>
            <a:srgbClr val="8CC2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5439DBD2-D829-6248-A3BD-0126CB8546A3}"/>
              </a:ext>
            </a:extLst>
          </p:cNvPr>
          <p:cNvSpPr/>
          <p:nvPr/>
        </p:nvSpPr>
        <p:spPr>
          <a:xfrm>
            <a:off x="7507084" y="5759124"/>
            <a:ext cx="182880" cy="182880"/>
          </a:xfrm>
          <a:prstGeom prst="ellipse">
            <a:avLst/>
          </a:prstGeom>
          <a:solidFill>
            <a:srgbClr val="8CC2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268F5764-A352-9646-90A3-902A94929CF9}"/>
              </a:ext>
            </a:extLst>
          </p:cNvPr>
          <p:cNvSpPr/>
          <p:nvPr/>
        </p:nvSpPr>
        <p:spPr>
          <a:xfrm>
            <a:off x="7653987" y="6135472"/>
            <a:ext cx="182880" cy="182880"/>
          </a:xfrm>
          <a:prstGeom prst="ellipse">
            <a:avLst/>
          </a:prstGeom>
          <a:solidFill>
            <a:srgbClr val="8CC2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A767CC8C-21A8-C74B-A32C-3B3E9CBF1103}"/>
              </a:ext>
            </a:extLst>
          </p:cNvPr>
          <p:cNvSpPr/>
          <p:nvPr/>
        </p:nvSpPr>
        <p:spPr>
          <a:xfrm>
            <a:off x="8339709" y="6189617"/>
            <a:ext cx="182880" cy="182880"/>
          </a:xfrm>
          <a:prstGeom prst="ellipse">
            <a:avLst/>
          </a:prstGeom>
          <a:solidFill>
            <a:srgbClr val="8CC2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08751C99-FF44-CA41-8760-6A9C83E7912C}"/>
              </a:ext>
            </a:extLst>
          </p:cNvPr>
          <p:cNvSpPr/>
          <p:nvPr/>
        </p:nvSpPr>
        <p:spPr>
          <a:xfrm>
            <a:off x="8033401" y="6386648"/>
            <a:ext cx="182880" cy="182880"/>
          </a:xfrm>
          <a:prstGeom prst="ellipse">
            <a:avLst/>
          </a:prstGeom>
          <a:solidFill>
            <a:srgbClr val="8CC2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F78C1CEC-3A49-E44B-8F0B-40E2E9B955BF}"/>
              </a:ext>
            </a:extLst>
          </p:cNvPr>
          <p:cNvSpPr/>
          <p:nvPr/>
        </p:nvSpPr>
        <p:spPr>
          <a:xfrm>
            <a:off x="8431149" y="6582339"/>
            <a:ext cx="182880" cy="182880"/>
          </a:xfrm>
          <a:prstGeom prst="ellipse">
            <a:avLst/>
          </a:prstGeom>
          <a:solidFill>
            <a:srgbClr val="8CC2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75737714-3094-F64A-AF72-59FA10E3AA3F}"/>
              </a:ext>
            </a:extLst>
          </p:cNvPr>
          <p:cNvSpPr/>
          <p:nvPr/>
        </p:nvSpPr>
        <p:spPr>
          <a:xfrm>
            <a:off x="995011" y="511697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0138AEC4-1332-A54F-920F-274196E365D1}"/>
              </a:ext>
            </a:extLst>
          </p:cNvPr>
          <p:cNvSpPr/>
          <p:nvPr/>
        </p:nvSpPr>
        <p:spPr>
          <a:xfrm>
            <a:off x="991599" y="881880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C513999D-03D6-6948-A344-F2D783D891DD}"/>
              </a:ext>
            </a:extLst>
          </p:cNvPr>
          <p:cNvSpPr/>
          <p:nvPr/>
        </p:nvSpPr>
        <p:spPr>
          <a:xfrm>
            <a:off x="989100" y="1279757"/>
            <a:ext cx="182880" cy="182880"/>
          </a:xfrm>
          <a:prstGeom prst="ellipse">
            <a:avLst/>
          </a:prstGeom>
          <a:solidFill>
            <a:srgbClr val="8CC2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7A2ED2AB-724B-1842-8EE2-6A59C0254F80}"/>
              </a:ext>
            </a:extLst>
          </p:cNvPr>
          <p:cNvSpPr txBox="1"/>
          <p:nvPr/>
        </p:nvSpPr>
        <p:spPr>
          <a:xfrm>
            <a:off x="814638" y="380037"/>
            <a:ext cx="18664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latin typeface="Fira Sans" panose="020B0503050000020004" pitchFamily="34" charset="0"/>
                <a:ea typeface="Fira Sans" panose="020B0503050000020004" pitchFamily="34" charset="0"/>
              </a:rPr>
              <a:t>class 1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D83E46B2-B8B0-134D-AE1E-74D6543D5B0D}"/>
              </a:ext>
            </a:extLst>
          </p:cNvPr>
          <p:cNvSpPr txBox="1"/>
          <p:nvPr/>
        </p:nvSpPr>
        <p:spPr>
          <a:xfrm>
            <a:off x="806644" y="756932"/>
            <a:ext cx="18664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latin typeface="Fira Sans" panose="020B0503050000020004" pitchFamily="34" charset="0"/>
                <a:ea typeface="Fira Sans" panose="020B0503050000020004" pitchFamily="34" charset="0"/>
              </a:rPr>
              <a:t>class 2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19FFD2DC-B7F6-EA4B-9D3C-C6D6E564770A}"/>
              </a:ext>
            </a:extLst>
          </p:cNvPr>
          <p:cNvSpPr txBox="1"/>
          <p:nvPr/>
        </p:nvSpPr>
        <p:spPr>
          <a:xfrm>
            <a:off x="807148" y="1182088"/>
            <a:ext cx="18664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latin typeface="Fira Sans" panose="020B0503050000020004" pitchFamily="34" charset="0"/>
                <a:ea typeface="Fira Sans" panose="020B0503050000020004" pitchFamily="34" charset="0"/>
              </a:rPr>
              <a:t>class 3</a:t>
            </a:r>
          </a:p>
        </p:txBody>
      </p:sp>
      <p:sp>
        <p:nvSpPr>
          <p:cNvPr id="83" name="Right Arrow 82">
            <a:extLst>
              <a:ext uri="{FF2B5EF4-FFF2-40B4-BE49-F238E27FC236}">
                <a16:creationId xmlns:a16="http://schemas.microsoft.com/office/drawing/2014/main" id="{E38D6D5A-B292-9947-B57E-D62281CAFA1E}"/>
              </a:ext>
            </a:extLst>
          </p:cNvPr>
          <p:cNvSpPr/>
          <p:nvPr/>
        </p:nvSpPr>
        <p:spPr>
          <a:xfrm>
            <a:off x="3854645" y="3345043"/>
            <a:ext cx="1836131" cy="289892"/>
          </a:xfrm>
          <a:prstGeom prst="rightArrow">
            <a:avLst/>
          </a:prstGeom>
          <a:solidFill>
            <a:srgbClr val="192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ight Arrow 83">
            <a:extLst>
              <a:ext uri="{FF2B5EF4-FFF2-40B4-BE49-F238E27FC236}">
                <a16:creationId xmlns:a16="http://schemas.microsoft.com/office/drawing/2014/main" id="{99D3295D-4C9A-774F-8028-6132BA481067}"/>
              </a:ext>
            </a:extLst>
          </p:cNvPr>
          <p:cNvSpPr/>
          <p:nvPr/>
        </p:nvSpPr>
        <p:spPr>
          <a:xfrm rot="1501126">
            <a:off x="3764831" y="4670953"/>
            <a:ext cx="1836131" cy="289892"/>
          </a:xfrm>
          <a:prstGeom prst="rightArrow">
            <a:avLst/>
          </a:prstGeom>
          <a:solidFill>
            <a:srgbClr val="192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ight Arrow 84">
            <a:extLst>
              <a:ext uri="{FF2B5EF4-FFF2-40B4-BE49-F238E27FC236}">
                <a16:creationId xmlns:a16="http://schemas.microsoft.com/office/drawing/2014/main" id="{26749BF4-023D-CC40-96A6-108E58E3693A}"/>
              </a:ext>
            </a:extLst>
          </p:cNvPr>
          <p:cNvSpPr/>
          <p:nvPr/>
        </p:nvSpPr>
        <p:spPr>
          <a:xfrm rot="20085178">
            <a:off x="3690617" y="1957368"/>
            <a:ext cx="1836131" cy="289892"/>
          </a:xfrm>
          <a:prstGeom prst="rightArrow">
            <a:avLst/>
          </a:prstGeom>
          <a:solidFill>
            <a:srgbClr val="192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35EEB656-164A-BC43-AA45-5607D7A99169}"/>
              </a:ext>
            </a:extLst>
          </p:cNvPr>
          <p:cNvSpPr txBox="1"/>
          <p:nvPr/>
        </p:nvSpPr>
        <p:spPr>
          <a:xfrm>
            <a:off x="865362" y="5291943"/>
            <a:ext cx="33707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q classifiers to learn</a:t>
            </a:r>
          </a:p>
        </p:txBody>
      </p:sp>
    </p:spTree>
    <p:extLst>
      <p:ext uri="{BB962C8B-B14F-4D97-AF65-F5344CB8AC3E}">
        <p14:creationId xmlns:p14="http://schemas.microsoft.com/office/powerpoint/2010/main" val="23184434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67347D8-8249-8649-9B3B-4CBB96AEA37B}"/>
              </a:ext>
            </a:extLst>
          </p:cNvPr>
          <p:cNvCxnSpPr>
            <a:cxnSpLocks/>
          </p:cNvCxnSpPr>
          <p:nvPr/>
        </p:nvCxnSpPr>
        <p:spPr>
          <a:xfrm flipV="1">
            <a:off x="970690" y="2389579"/>
            <a:ext cx="0" cy="178500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59951F6-CDE7-D049-8233-0848C7E5FAAC}"/>
              </a:ext>
            </a:extLst>
          </p:cNvPr>
          <p:cNvCxnSpPr>
            <a:cxnSpLocks/>
          </p:cNvCxnSpPr>
          <p:nvPr/>
        </p:nvCxnSpPr>
        <p:spPr>
          <a:xfrm>
            <a:off x="970690" y="4174583"/>
            <a:ext cx="262694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7D8D0F03-E12C-6A46-B494-783C2AE9CC17}"/>
              </a:ext>
            </a:extLst>
          </p:cNvPr>
          <p:cNvSpPr/>
          <p:nvPr/>
        </p:nvSpPr>
        <p:spPr>
          <a:xfrm>
            <a:off x="1199213" y="3597640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866EB30-8B0A-EB40-9438-1F9C4F8B84EB}"/>
              </a:ext>
            </a:extLst>
          </p:cNvPr>
          <p:cNvSpPr/>
          <p:nvPr/>
        </p:nvSpPr>
        <p:spPr>
          <a:xfrm>
            <a:off x="1382093" y="3886111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DDF4807-A6A0-4E4E-A4C2-B7060DF74190}"/>
              </a:ext>
            </a:extLst>
          </p:cNvPr>
          <p:cNvSpPr/>
          <p:nvPr/>
        </p:nvSpPr>
        <p:spPr>
          <a:xfrm>
            <a:off x="1564973" y="3634935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791B035-E885-CD42-BD35-370001A0218C}"/>
              </a:ext>
            </a:extLst>
          </p:cNvPr>
          <p:cNvSpPr/>
          <p:nvPr/>
        </p:nvSpPr>
        <p:spPr>
          <a:xfrm>
            <a:off x="1717373" y="3787335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DABFED0-5A7E-BE4E-8C35-11F690E491EE}"/>
              </a:ext>
            </a:extLst>
          </p:cNvPr>
          <p:cNvSpPr/>
          <p:nvPr/>
        </p:nvSpPr>
        <p:spPr>
          <a:xfrm>
            <a:off x="1290653" y="2652091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D513F6C-C738-F243-891D-3A8E1FBB6C9E}"/>
              </a:ext>
            </a:extLst>
          </p:cNvPr>
          <p:cNvSpPr/>
          <p:nvPr/>
        </p:nvSpPr>
        <p:spPr>
          <a:xfrm>
            <a:off x="1676900" y="2711953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E4AA76E-3CCE-034F-8C21-C3E9CD22BDB2}"/>
              </a:ext>
            </a:extLst>
          </p:cNvPr>
          <p:cNvSpPr/>
          <p:nvPr/>
        </p:nvSpPr>
        <p:spPr>
          <a:xfrm>
            <a:off x="1382093" y="2940562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6156095-7C8C-8C41-B852-A1E47046DA68}"/>
              </a:ext>
            </a:extLst>
          </p:cNvPr>
          <p:cNvSpPr/>
          <p:nvPr/>
        </p:nvSpPr>
        <p:spPr>
          <a:xfrm>
            <a:off x="1556979" y="2444619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19B50F6-B438-AF42-BE76-CBBA541A7C3E}"/>
              </a:ext>
            </a:extLst>
          </p:cNvPr>
          <p:cNvSpPr/>
          <p:nvPr/>
        </p:nvSpPr>
        <p:spPr>
          <a:xfrm>
            <a:off x="2198894" y="2627499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D56909A-0368-0549-B506-F971F13346FB}"/>
              </a:ext>
            </a:extLst>
          </p:cNvPr>
          <p:cNvSpPr/>
          <p:nvPr/>
        </p:nvSpPr>
        <p:spPr>
          <a:xfrm>
            <a:off x="2725211" y="3125173"/>
            <a:ext cx="182880" cy="182880"/>
          </a:xfrm>
          <a:prstGeom prst="ellipse">
            <a:avLst/>
          </a:prstGeom>
          <a:solidFill>
            <a:srgbClr val="8CC2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0DB94147-0BC4-DC4F-9F01-AFB179C2A389}"/>
              </a:ext>
            </a:extLst>
          </p:cNvPr>
          <p:cNvSpPr/>
          <p:nvPr/>
        </p:nvSpPr>
        <p:spPr>
          <a:xfrm>
            <a:off x="2381774" y="3075707"/>
            <a:ext cx="182880" cy="182880"/>
          </a:xfrm>
          <a:prstGeom prst="ellipse">
            <a:avLst/>
          </a:prstGeom>
          <a:solidFill>
            <a:srgbClr val="8CC2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352FB88-11F0-0D4B-A900-D30C51EA6ED8}"/>
              </a:ext>
            </a:extLst>
          </p:cNvPr>
          <p:cNvSpPr/>
          <p:nvPr/>
        </p:nvSpPr>
        <p:spPr>
          <a:xfrm>
            <a:off x="2528677" y="3452055"/>
            <a:ext cx="182880" cy="182880"/>
          </a:xfrm>
          <a:prstGeom prst="ellipse">
            <a:avLst/>
          </a:prstGeom>
          <a:solidFill>
            <a:srgbClr val="8CC2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AABB203-8080-F840-BF8C-6CFE07FAC4B5}"/>
              </a:ext>
            </a:extLst>
          </p:cNvPr>
          <p:cNvSpPr/>
          <p:nvPr/>
        </p:nvSpPr>
        <p:spPr>
          <a:xfrm>
            <a:off x="3214399" y="3506200"/>
            <a:ext cx="182880" cy="182880"/>
          </a:xfrm>
          <a:prstGeom prst="ellipse">
            <a:avLst/>
          </a:prstGeom>
          <a:solidFill>
            <a:srgbClr val="8CC2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FDC8E6C5-B678-E645-8C9D-0C00008810BC}"/>
              </a:ext>
            </a:extLst>
          </p:cNvPr>
          <p:cNvSpPr/>
          <p:nvPr/>
        </p:nvSpPr>
        <p:spPr>
          <a:xfrm>
            <a:off x="2908091" y="3703231"/>
            <a:ext cx="182880" cy="182880"/>
          </a:xfrm>
          <a:prstGeom prst="ellipse">
            <a:avLst/>
          </a:prstGeom>
          <a:solidFill>
            <a:srgbClr val="8CC2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7754E95-6C6A-4D41-981F-DDCA7F7B8F9A}"/>
              </a:ext>
            </a:extLst>
          </p:cNvPr>
          <p:cNvSpPr/>
          <p:nvPr/>
        </p:nvSpPr>
        <p:spPr>
          <a:xfrm>
            <a:off x="3305839" y="3898922"/>
            <a:ext cx="182880" cy="182880"/>
          </a:xfrm>
          <a:prstGeom prst="ellipse">
            <a:avLst/>
          </a:prstGeom>
          <a:solidFill>
            <a:srgbClr val="8CC2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94B67C5-880E-D444-930D-F04081C275D4}"/>
              </a:ext>
            </a:extLst>
          </p:cNvPr>
          <p:cNvCxnSpPr>
            <a:cxnSpLocks/>
          </p:cNvCxnSpPr>
          <p:nvPr/>
        </p:nvCxnSpPr>
        <p:spPr>
          <a:xfrm flipV="1">
            <a:off x="6087163" y="-53011"/>
            <a:ext cx="0" cy="178500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F83C083-2947-3D4B-B094-C1DEFF013FE1}"/>
              </a:ext>
            </a:extLst>
          </p:cNvPr>
          <p:cNvCxnSpPr>
            <a:cxnSpLocks/>
          </p:cNvCxnSpPr>
          <p:nvPr/>
        </p:nvCxnSpPr>
        <p:spPr>
          <a:xfrm>
            <a:off x="6087163" y="1731993"/>
            <a:ext cx="262694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D6889461-A9C4-3643-B683-1EB5D277C8C4}"/>
              </a:ext>
            </a:extLst>
          </p:cNvPr>
          <p:cNvSpPr/>
          <p:nvPr/>
        </p:nvSpPr>
        <p:spPr>
          <a:xfrm>
            <a:off x="6315686" y="1155050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CD2DB01-BBEA-7D4F-BFC0-AEFC00878173}"/>
              </a:ext>
            </a:extLst>
          </p:cNvPr>
          <p:cNvSpPr/>
          <p:nvPr/>
        </p:nvSpPr>
        <p:spPr>
          <a:xfrm>
            <a:off x="6498566" y="1443521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3384566-095D-434D-AD5B-0DA625BE7D86}"/>
              </a:ext>
            </a:extLst>
          </p:cNvPr>
          <p:cNvSpPr/>
          <p:nvPr/>
        </p:nvSpPr>
        <p:spPr>
          <a:xfrm>
            <a:off x="6681446" y="1192345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07111E07-E270-D746-AC60-B989AA290B9D}"/>
              </a:ext>
            </a:extLst>
          </p:cNvPr>
          <p:cNvSpPr/>
          <p:nvPr/>
        </p:nvSpPr>
        <p:spPr>
          <a:xfrm>
            <a:off x="6833846" y="1344745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2FB59A21-526A-0144-AA72-EE7F43FEC8D2}"/>
              </a:ext>
            </a:extLst>
          </p:cNvPr>
          <p:cNvSpPr/>
          <p:nvPr/>
        </p:nvSpPr>
        <p:spPr>
          <a:xfrm>
            <a:off x="6407126" y="209501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7973D6A0-5315-7840-B1C1-C6C971E817D2}"/>
              </a:ext>
            </a:extLst>
          </p:cNvPr>
          <p:cNvSpPr/>
          <p:nvPr/>
        </p:nvSpPr>
        <p:spPr>
          <a:xfrm>
            <a:off x="6793373" y="269363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128B9522-A2EF-E14B-B6AD-F56844E183C3}"/>
              </a:ext>
            </a:extLst>
          </p:cNvPr>
          <p:cNvSpPr/>
          <p:nvPr/>
        </p:nvSpPr>
        <p:spPr>
          <a:xfrm>
            <a:off x="6498566" y="497972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C03E74B3-2BE9-BB47-92FD-7D0FD01B7508}"/>
              </a:ext>
            </a:extLst>
          </p:cNvPr>
          <p:cNvSpPr/>
          <p:nvPr/>
        </p:nvSpPr>
        <p:spPr>
          <a:xfrm>
            <a:off x="6673452" y="2029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2DC2501D-8C8E-3A4E-AD2D-210369EFFD99}"/>
              </a:ext>
            </a:extLst>
          </p:cNvPr>
          <p:cNvSpPr/>
          <p:nvPr/>
        </p:nvSpPr>
        <p:spPr>
          <a:xfrm>
            <a:off x="7315367" y="184909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1E66BE1E-F9C7-0548-8A45-FC8973D64269}"/>
              </a:ext>
            </a:extLst>
          </p:cNvPr>
          <p:cNvSpPr/>
          <p:nvPr/>
        </p:nvSpPr>
        <p:spPr>
          <a:xfrm>
            <a:off x="7841684" y="682583"/>
            <a:ext cx="182880" cy="1828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8029DEFF-52C7-2244-9C61-FFA81B74E1AA}"/>
              </a:ext>
            </a:extLst>
          </p:cNvPr>
          <p:cNvSpPr/>
          <p:nvPr/>
        </p:nvSpPr>
        <p:spPr>
          <a:xfrm>
            <a:off x="7498247" y="633117"/>
            <a:ext cx="182880" cy="1828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2A144A5D-E216-9143-BA71-3887BE5B8E00}"/>
              </a:ext>
            </a:extLst>
          </p:cNvPr>
          <p:cNvSpPr/>
          <p:nvPr/>
        </p:nvSpPr>
        <p:spPr>
          <a:xfrm>
            <a:off x="7645150" y="1009465"/>
            <a:ext cx="182880" cy="1828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031844BF-6258-4A48-8277-3E1E2E6A1BA4}"/>
              </a:ext>
            </a:extLst>
          </p:cNvPr>
          <p:cNvSpPr/>
          <p:nvPr/>
        </p:nvSpPr>
        <p:spPr>
          <a:xfrm>
            <a:off x="8330872" y="1063610"/>
            <a:ext cx="182880" cy="1828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D2906034-B224-7F49-B365-7DF147BE8343}"/>
              </a:ext>
            </a:extLst>
          </p:cNvPr>
          <p:cNvSpPr/>
          <p:nvPr/>
        </p:nvSpPr>
        <p:spPr>
          <a:xfrm>
            <a:off x="8024564" y="1260641"/>
            <a:ext cx="182880" cy="1828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31F296DA-2E3C-AE44-BF4E-3AF9B09884F4}"/>
              </a:ext>
            </a:extLst>
          </p:cNvPr>
          <p:cNvSpPr/>
          <p:nvPr/>
        </p:nvSpPr>
        <p:spPr>
          <a:xfrm>
            <a:off x="8422312" y="1456332"/>
            <a:ext cx="182880" cy="1828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A1B5B20A-F0EB-0143-BDFB-AB04501EE90E}"/>
              </a:ext>
            </a:extLst>
          </p:cNvPr>
          <p:cNvCxnSpPr>
            <a:cxnSpLocks/>
          </p:cNvCxnSpPr>
          <p:nvPr/>
        </p:nvCxnSpPr>
        <p:spPr>
          <a:xfrm flipV="1">
            <a:off x="6070191" y="2478510"/>
            <a:ext cx="0" cy="178500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A9CA35D6-6B15-1640-AB8F-DD70A46A0CB5}"/>
              </a:ext>
            </a:extLst>
          </p:cNvPr>
          <p:cNvCxnSpPr>
            <a:cxnSpLocks/>
          </p:cNvCxnSpPr>
          <p:nvPr/>
        </p:nvCxnSpPr>
        <p:spPr>
          <a:xfrm>
            <a:off x="6070191" y="4263514"/>
            <a:ext cx="262694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 43">
            <a:extLst>
              <a:ext uri="{FF2B5EF4-FFF2-40B4-BE49-F238E27FC236}">
                <a16:creationId xmlns:a16="http://schemas.microsoft.com/office/drawing/2014/main" id="{FFA1401C-58F8-7F4E-B0D0-C46E36798C32}"/>
              </a:ext>
            </a:extLst>
          </p:cNvPr>
          <p:cNvSpPr/>
          <p:nvPr/>
        </p:nvSpPr>
        <p:spPr>
          <a:xfrm>
            <a:off x="6298714" y="3686571"/>
            <a:ext cx="182880" cy="1828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A00F6BCD-4484-4A4A-95B3-779763060A33}"/>
              </a:ext>
            </a:extLst>
          </p:cNvPr>
          <p:cNvSpPr/>
          <p:nvPr/>
        </p:nvSpPr>
        <p:spPr>
          <a:xfrm>
            <a:off x="6481594" y="3975042"/>
            <a:ext cx="182880" cy="1828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6981BF6F-C797-2C47-9B0E-855131440443}"/>
              </a:ext>
            </a:extLst>
          </p:cNvPr>
          <p:cNvSpPr/>
          <p:nvPr/>
        </p:nvSpPr>
        <p:spPr>
          <a:xfrm>
            <a:off x="6664474" y="3723866"/>
            <a:ext cx="182880" cy="1828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8BC6B06C-00DC-6745-869E-1FDF9979798E}"/>
              </a:ext>
            </a:extLst>
          </p:cNvPr>
          <p:cNvSpPr/>
          <p:nvPr/>
        </p:nvSpPr>
        <p:spPr>
          <a:xfrm>
            <a:off x="6816874" y="3876266"/>
            <a:ext cx="182880" cy="1828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FE2DA121-A0B6-6942-8002-961D1A24F446}"/>
              </a:ext>
            </a:extLst>
          </p:cNvPr>
          <p:cNvSpPr/>
          <p:nvPr/>
        </p:nvSpPr>
        <p:spPr>
          <a:xfrm>
            <a:off x="6390154" y="2741022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AB565D1A-FEB7-8145-BA43-9AB6F2C5B4DA}"/>
              </a:ext>
            </a:extLst>
          </p:cNvPr>
          <p:cNvSpPr/>
          <p:nvPr/>
        </p:nvSpPr>
        <p:spPr>
          <a:xfrm>
            <a:off x="6776401" y="2800884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F7BA1F46-FAAE-6745-820B-63A45CD60DFC}"/>
              </a:ext>
            </a:extLst>
          </p:cNvPr>
          <p:cNvSpPr/>
          <p:nvPr/>
        </p:nvSpPr>
        <p:spPr>
          <a:xfrm>
            <a:off x="6481594" y="3029493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A8063809-9DF4-E440-B31D-409906A02E8A}"/>
              </a:ext>
            </a:extLst>
          </p:cNvPr>
          <p:cNvSpPr/>
          <p:nvPr/>
        </p:nvSpPr>
        <p:spPr>
          <a:xfrm>
            <a:off x="6656480" y="2533550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5B8F1A3C-372D-BB4E-B40F-832C65E7B854}"/>
              </a:ext>
            </a:extLst>
          </p:cNvPr>
          <p:cNvSpPr/>
          <p:nvPr/>
        </p:nvSpPr>
        <p:spPr>
          <a:xfrm>
            <a:off x="7298395" y="2716430"/>
            <a:ext cx="182880" cy="182880"/>
          </a:xfrm>
          <a:prstGeom prst="ellipse">
            <a:avLst/>
          </a:prstGeom>
          <a:solidFill>
            <a:srgbClr val="8CC2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2F64761B-ED31-1A41-AA6F-13FBC64F1FE0}"/>
              </a:ext>
            </a:extLst>
          </p:cNvPr>
          <p:cNvSpPr/>
          <p:nvPr/>
        </p:nvSpPr>
        <p:spPr>
          <a:xfrm>
            <a:off x="7824712" y="3214104"/>
            <a:ext cx="182880" cy="182880"/>
          </a:xfrm>
          <a:prstGeom prst="ellipse">
            <a:avLst/>
          </a:prstGeom>
          <a:solidFill>
            <a:srgbClr val="8CC2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928BD57A-7656-B440-8141-68A26B295FA7}"/>
              </a:ext>
            </a:extLst>
          </p:cNvPr>
          <p:cNvSpPr/>
          <p:nvPr/>
        </p:nvSpPr>
        <p:spPr>
          <a:xfrm>
            <a:off x="7481275" y="3164638"/>
            <a:ext cx="182880" cy="182880"/>
          </a:xfrm>
          <a:prstGeom prst="ellipse">
            <a:avLst/>
          </a:prstGeom>
          <a:solidFill>
            <a:srgbClr val="8CC2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148D6718-8FB9-5B4D-920C-E636305C37BA}"/>
              </a:ext>
            </a:extLst>
          </p:cNvPr>
          <p:cNvSpPr/>
          <p:nvPr/>
        </p:nvSpPr>
        <p:spPr>
          <a:xfrm>
            <a:off x="7628178" y="3540986"/>
            <a:ext cx="182880" cy="182880"/>
          </a:xfrm>
          <a:prstGeom prst="ellipse">
            <a:avLst/>
          </a:prstGeom>
          <a:solidFill>
            <a:srgbClr val="8CC2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BE2314DB-D699-3C4E-9116-652E0C4D129B}"/>
              </a:ext>
            </a:extLst>
          </p:cNvPr>
          <p:cNvSpPr/>
          <p:nvPr/>
        </p:nvSpPr>
        <p:spPr>
          <a:xfrm>
            <a:off x="8313900" y="3595131"/>
            <a:ext cx="182880" cy="182880"/>
          </a:xfrm>
          <a:prstGeom prst="ellipse">
            <a:avLst/>
          </a:prstGeom>
          <a:solidFill>
            <a:srgbClr val="8CC2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6AB22A06-10B4-CE4B-A32B-6BAC463A7D23}"/>
              </a:ext>
            </a:extLst>
          </p:cNvPr>
          <p:cNvSpPr/>
          <p:nvPr/>
        </p:nvSpPr>
        <p:spPr>
          <a:xfrm>
            <a:off x="8007592" y="3792162"/>
            <a:ext cx="182880" cy="182880"/>
          </a:xfrm>
          <a:prstGeom prst="ellipse">
            <a:avLst/>
          </a:prstGeom>
          <a:solidFill>
            <a:srgbClr val="8CC2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AC1F0AFF-E192-5743-946E-2388025F2DE5}"/>
              </a:ext>
            </a:extLst>
          </p:cNvPr>
          <p:cNvSpPr/>
          <p:nvPr/>
        </p:nvSpPr>
        <p:spPr>
          <a:xfrm>
            <a:off x="8405340" y="3987853"/>
            <a:ext cx="182880" cy="182880"/>
          </a:xfrm>
          <a:prstGeom prst="ellipse">
            <a:avLst/>
          </a:prstGeom>
          <a:solidFill>
            <a:srgbClr val="8CC2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7054435-02D4-6649-B6A8-C3C3F70491EA}"/>
              </a:ext>
            </a:extLst>
          </p:cNvPr>
          <p:cNvCxnSpPr>
            <a:cxnSpLocks/>
          </p:cNvCxnSpPr>
          <p:nvPr/>
        </p:nvCxnSpPr>
        <p:spPr>
          <a:xfrm flipV="1">
            <a:off x="6096000" y="5072996"/>
            <a:ext cx="0" cy="178500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D7D86D6D-72B2-0146-8FDC-04F0BDDBE2FB}"/>
              </a:ext>
            </a:extLst>
          </p:cNvPr>
          <p:cNvCxnSpPr>
            <a:cxnSpLocks/>
          </p:cNvCxnSpPr>
          <p:nvPr/>
        </p:nvCxnSpPr>
        <p:spPr>
          <a:xfrm>
            <a:off x="6096000" y="6858000"/>
            <a:ext cx="262694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Oval 60">
            <a:extLst>
              <a:ext uri="{FF2B5EF4-FFF2-40B4-BE49-F238E27FC236}">
                <a16:creationId xmlns:a16="http://schemas.microsoft.com/office/drawing/2014/main" id="{717629FD-BB27-2847-907A-BF614B0FC6C3}"/>
              </a:ext>
            </a:extLst>
          </p:cNvPr>
          <p:cNvSpPr/>
          <p:nvPr/>
        </p:nvSpPr>
        <p:spPr>
          <a:xfrm>
            <a:off x="6324523" y="6281057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0FA3D00D-C906-584B-85BE-E53D9AE85CE7}"/>
              </a:ext>
            </a:extLst>
          </p:cNvPr>
          <p:cNvSpPr/>
          <p:nvPr/>
        </p:nvSpPr>
        <p:spPr>
          <a:xfrm>
            <a:off x="6507403" y="6569528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E282B849-C8D5-8D4E-BD3B-5C37171F65E6}"/>
              </a:ext>
            </a:extLst>
          </p:cNvPr>
          <p:cNvSpPr/>
          <p:nvPr/>
        </p:nvSpPr>
        <p:spPr>
          <a:xfrm>
            <a:off x="6690283" y="6318352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A4EA71FB-5B88-7541-B224-A6C5B28BFAAB}"/>
              </a:ext>
            </a:extLst>
          </p:cNvPr>
          <p:cNvSpPr/>
          <p:nvPr/>
        </p:nvSpPr>
        <p:spPr>
          <a:xfrm>
            <a:off x="6842683" y="6470752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D9927F58-2C34-DD4D-8388-39E6897AF161}"/>
              </a:ext>
            </a:extLst>
          </p:cNvPr>
          <p:cNvSpPr/>
          <p:nvPr/>
        </p:nvSpPr>
        <p:spPr>
          <a:xfrm>
            <a:off x="6415963" y="5335508"/>
            <a:ext cx="182880" cy="1828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222D15B1-4745-314C-A14E-5154891784B8}"/>
              </a:ext>
            </a:extLst>
          </p:cNvPr>
          <p:cNvSpPr/>
          <p:nvPr/>
        </p:nvSpPr>
        <p:spPr>
          <a:xfrm>
            <a:off x="6802210" y="5395370"/>
            <a:ext cx="182880" cy="1828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35C6FA79-1C39-2C45-B645-52822A564385}"/>
              </a:ext>
            </a:extLst>
          </p:cNvPr>
          <p:cNvSpPr/>
          <p:nvPr/>
        </p:nvSpPr>
        <p:spPr>
          <a:xfrm>
            <a:off x="6507403" y="5623979"/>
            <a:ext cx="182880" cy="1828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A2F90600-1192-B64D-A470-5FED65C0464F}"/>
              </a:ext>
            </a:extLst>
          </p:cNvPr>
          <p:cNvSpPr/>
          <p:nvPr/>
        </p:nvSpPr>
        <p:spPr>
          <a:xfrm>
            <a:off x="6682289" y="5128036"/>
            <a:ext cx="182880" cy="1828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E507C67E-971A-BC4B-BC82-20474E6E0C0D}"/>
              </a:ext>
            </a:extLst>
          </p:cNvPr>
          <p:cNvSpPr/>
          <p:nvPr/>
        </p:nvSpPr>
        <p:spPr>
          <a:xfrm>
            <a:off x="7324204" y="5310916"/>
            <a:ext cx="182880" cy="1828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080D9C04-51F6-584A-AA61-C5E8CF6D4E32}"/>
              </a:ext>
            </a:extLst>
          </p:cNvPr>
          <p:cNvSpPr/>
          <p:nvPr/>
        </p:nvSpPr>
        <p:spPr>
          <a:xfrm>
            <a:off x="7850521" y="5808590"/>
            <a:ext cx="182880" cy="182880"/>
          </a:xfrm>
          <a:prstGeom prst="ellipse">
            <a:avLst/>
          </a:prstGeom>
          <a:solidFill>
            <a:srgbClr val="8CC2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5439DBD2-D829-6248-A3BD-0126CB8546A3}"/>
              </a:ext>
            </a:extLst>
          </p:cNvPr>
          <p:cNvSpPr/>
          <p:nvPr/>
        </p:nvSpPr>
        <p:spPr>
          <a:xfrm>
            <a:off x="7507084" y="5759124"/>
            <a:ext cx="182880" cy="182880"/>
          </a:xfrm>
          <a:prstGeom prst="ellipse">
            <a:avLst/>
          </a:prstGeom>
          <a:solidFill>
            <a:srgbClr val="8CC2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268F5764-A352-9646-90A3-902A94929CF9}"/>
              </a:ext>
            </a:extLst>
          </p:cNvPr>
          <p:cNvSpPr/>
          <p:nvPr/>
        </p:nvSpPr>
        <p:spPr>
          <a:xfrm>
            <a:off x="7653987" y="6135472"/>
            <a:ext cx="182880" cy="182880"/>
          </a:xfrm>
          <a:prstGeom prst="ellipse">
            <a:avLst/>
          </a:prstGeom>
          <a:solidFill>
            <a:srgbClr val="8CC2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A767CC8C-21A8-C74B-A32C-3B3E9CBF1103}"/>
              </a:ext>
            </a:extLst>
          </p:cNvPr>
          <p:cNvSpPr/>
          <p:nvPr/>
        </p:nvSpPr>
        <p:spPr>
          <a:xfrm>
            <a:off x="8339709" y="6189617"/>
            <a:ext cx="182880" cy="182880"/>
          </a:xfrm>
          <a:prstGeom prst="ellipse">
            <a:avLst/>
          </a:prstGeom>
          <a:solidFill>
            <a:srgbClr val="8CC2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08751C99-FF44-CA41-8760-6A9C83E7912C}"/>
              </a:ext>
            </a:extLst>
          </p:cNvPr>
          <p:cNvSpPr/>
          <p:nvPr/>
        </p:nvSpPr>
        <p:spPr>
          <a:xfrm>
            <a:off x="8033401" y="6386648"/>
            <a:ext cx="182880" cy="182880"/>
          </a:xfrm>
          <a:prstGeom prst="ellipse">
            <a:avLst/>
          </a:prstGeom>
          <a:solidFill>
            <a:srgbClr val="8CC2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F78C1CEC-3A49-E44B-8F0B-40E2E9B955BF}"/>
              </a:ext>
            </a:extLst>
          </p:cNvPr>
          <p:cNvSpPr/>
          <p:nvPr/>
        </p:nvSpPr>
        <p:spPr>
          <a:xfrm>
            <a:off x="8431149" y="6582339"/>
            <a:ext cx="182880" cy="182880"/>
          </a:xfrm>
          <a:prstGeom prst="ellipse">
            <a:avLst/>
          </a:prstGeom>
          <a:solidFill>
            <a:srgbClr val="8CC2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75737714-3094-F64A-AF72-59FA10E3AA3F}"/>
              </a:ext>
            </a:extLst>
          </p:cNvPr>
          <p:cNvSpPr/>
          <p:nvPr/>
        </p:nvSpPr>
        <p:spPr>
          <a:xfrm>
            <a:off x="995011" y="511697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0138AEC4-1332-A54F-920F-274196E365D1}"/>
              </a:ext>
            </a:extLst>
          </p:cNvPr>
          <p:cNvSpPr/>
          <p:nvPr/>
        </p:nvSpPr>
        <p:spPr>
          <a:xfrm>
            <a:off x="991599" y="881880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C513999D-03D6-6948-A344-F2D783D891DD}"/>
              </a:ext>
            </a:extLst>
          </p:cNvPr>
          <p:cNvSpPr/>
          <p:nvPr/>
        </p:nvSpPr>
        <p:spPr>
          <a:xfrm>
            <a:off x="989100" y="1279757"/>
            <a:ext cx="182880" cy="182880"/>
          </a:xfrm>
          <a:prstGeom prst="ellipse">
            <a:avLst/>
          </a:prstGeom>
          <a:solidFill>
            <a:srgbClr val="8CC2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7A2ED2AB-724B-1842-8EE2-6A59C0254F80}"/>
              </a:ext>
            </a:extLst>
          </p:cNvPr>
          <p:cNvSpPr txBox="1"/>
          <p:nvPr/>
        </p:nvSpPr>
        <p:spPr>
          <a:xfrm>
            <a:off x="814638" y="380037"/>
            <a:ext cx="18664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latin typeface="Fira Sans" panose="020B0503050000020004" pitchFamily="34" charset="0"/>
                <a:ea typeface="Fira Sans" panose="020B0503050000020004" pitchFamily="34" charset="0"/>
              </a:rPr>
              <a:t>class 1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D83E46B2-B8B0-134D-AE1E-74D6543D5B0D}"/>
              </a:ext>
            </a:extLst>
          </p:cNvPr>
          <p:cNvSpPr txBox="1"/>
          <p:nvPr/>
        </p:nvSpPr>
        <p:spPr>
          <a:xfrm>
            <a:off x="806644" y="756932"/>
            <a:ext cx="18664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latin typeface="Fira Sans" panose="020B0503050000020004" pitchFamily="34" charset="0"/>
                <a:ea typeface="Fira Sans" panose="020B0503050000020004" pitchFamily="34" charset="0"/>
              </a:rPr>
              <a:t>class 2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19FFD2DC-B7F6-EA4B-9D3C-C6D6E564770A}"/>
              </a:ext>
            </a:extLst>
          </p:cNvPr>
          <p:cNvSpPr txBox="1"/>
          <p:nvPr/>
        </p:nvSpPr>
        <p:spPr>
          <a:xfrm>
            <a:off x="807148" y="1182088"/>
            <a:ext cx="18664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latin typeface="Fira Sans" panose="020B0503050000020004" pitchFamily="34" charset="0"/>
                <a:ea typeface="Fira Sans" panose="020B0503050000020004" pitchFamily="34" charset="0"/>
              </a:rPr>
              <a:t>class 3</a:t>
            </a:r>
          </a:p>
        </p:txBody>
      </p:sp>
      <p:sp>
        <p:nvSpPr>
          <p:cNvPr id="83" name="Right Arrow 82">
            <a:extLst>
              <a:ext uri="{FF2B5EF4-FFF2-40B4-BE49-F238E27FC236}">
                <a16:creationId xmlns:a16="http://schemas.microsoft.com/office/drawing/2014/main" id="{E38D6D5A-B292-9947-B57E-D62281CAFA1E}"/>
              </a:ext>
            </a:extLst>
          </p:cNvPr>
          <p:cNvSpPr/>
          <p:nvPr/>
        </p:nvSpPr>
        <p:spPr>
          <a:xfrm>
            <a:off x="3854645" y="3345043"/>
            <a:ext cx="1836131" cy="289892"/>
          </a:xfrm>
          <a:prstGeom prst="rightArrow">
            <a:avLst/>
          </a:prstGeom>
          <a:solidFill>
            <a:srgbClr val="192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ight Arrow 83">
            <a:extLst>
              <a:ext uri="{FF2B5EF4-FFF2-40B4-BE49-F238E27FC236}">
                <a16:creationId xmlns:a16="http://schemas.microsoft.com/office/drawing/2014/main" id="{99D3295D-4C9A-774F-8028-6132BA481067}"/>
              </a:ext>
            </a:extLst>
          </p:cNvPr>
          <p:cNvSpPr/>
          <p:nvPr/>
        </p:nvSpPr>
        <p:spPr>
          <a:xfrm rot="1501126">
            <a:off x="3764831" y="4670953"/>
            <a:ext cx="1836131" cy="289892"/>
          </a:xfrm>
          <a:prstGeom prst="rightArrow">
            <a:avLst/>
          </a:prstGeom>
          <a:solidFill>
            <a:srgbClr val="192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ight Arrow 84">
            <a:extLst>
              <a:ext uri="{FF2B5EF4-FFF2-40B4-BE49-F238E27FC236}">
                <a16:creationId xmlns:a16="http://schemas.microsoft.com/office/drawing/2014/main" id="{26749BF4-023D-CC40-96A6-108E58E3693A}"/>
              </a:ext>
            </a:extLst>
          </p:cNvPr>
          <p:cNvSpPr/>
          <p:nvPr/>
        </p:nvSpPr>
        <p:spPr>
          <a:xfrm rot="20085178">
            <a:off x="3690617" y="1957368"/>
            <a:ext cx="1836131" cy="289892"/>
          </a:xfrm>
          <a:prstGeom prst="rightArrow">
            <a:avLst/>
          </a:prstGeom>
          <a:solidFill>
            <a:srgbClr val="192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87DC8147-A70C-BB4F-B732-5F0E49D6CF39}"/>
              </a:ext>
            </a:extLst>
          </p:cNvPr>
          <p:cNvSpPr txBox="1"/>
          <p:nvPr/>
        </p:nvSpPr>
        <p:spPr>
          <a:xfrm>
            <a:off x="941410" y="5212420"/>
            <a:ext cx="34733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O(q</a:t>
            </a:r>
            <a:r>
              <a:rPr lang="en-US" sz="3600" baseline="30000">
                <a:latin typeface="Fira Sans" panose="020B0503050000020004" pitchFamily="34" charset="0"/>
                <a:ea typeface="Fira Sans" panose="020B0503050000020004" pitchFamily="34" charset="0"/>
              </a:rPr>
              <a:t>2</a:t>
            </a:r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) classifiers to learn.</a:t>
            </a:r>
          </a:p>
        </p:txBody>
      </p:sp>
    </p:spTree>
    <p:extLst>
      <p:ext uri="{BB962C8B-B14F-4D97-AF65-F5344CB8AC3E}">
        <p14:creationId xmlns:p14="http://schemas.microsoft.com/office/powerpoint/2010/main" val="3284704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2463119C-64CB-524C-A1F6-172432410083}"/>
              </a:ext>
            </a:extLst>
          </p:cNvPr>
          <p:cNvCxnSpPr>
            <a:cxnSpLocks/>
          </p:cNvCxnSpPr>
          <p:nvPr/>
        </p:nvCxnSpPr>
        <p:spPr>
          <a:xfrm flipV="1">
            <a:off x="970690" y="2689380"/>
            <a:ext cx="0" cy="178500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D1C3497B-576C-1448-9781-6CBD97600EAD}"/>
              </a:ext>
            </a:extLst>
          </p:cNvPr>
          <p:cNvCxnSpPr>
            <a:cxnSpLocks/>
          </p:cNvCxnSpPr>
          <p:nvPr/>
        </p:nvCxnSpPr>
        <p:spPr>
          <a:xfrm>
            <a:off x="970690" y="4474384"/>
            <a:ext cx="441077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11949FA3-5957-D14F-8972-865536DFFEAF}"/>
              </a:ext>
            </a:extLst>
          </p:cNvPr>
          <p:cNvSpPr/>
          <p:nvPr/>
        </p:nvSpPr>
        <p:spPr>
          <a:xfrm>
            <a:off x="1199213" y="3597640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66D03BB-EF74-9846-A514-CA32AE500DF5}"/>
              </a:ext>
            </a:extLst>
          </p:cNvPr>
          <p:cNvSpPr/>
          <p:nvPr/>
        </p:nvSpPr>
        <p:spPr>
          <a:xfrm>
            <a:off x="1382093" y="3886111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89D31ED-C2B1-6142-9929-D1E45B2429AE}"/>
              </a:ext>
            </a:extLst>
          </p:cNvPr>
          <p:cNvSpPr/>
          <p:nvPr/>
        </p:nvSpPr>
        <p:spPr>
          <a:xfrm>
            <a:off x="1564973" y="3634935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49AAB11-8868-584F-A6D6-CC661E1A89BF}"/>
              </a:ext>
            </a:extLst>
          </p:cNvPr>
          <p:cNvSpPr/>
          <p:nvPr/>
        </p:nvSpPr>
        <p:spPr>
          <a:xfrm>
            <a:off x="1717373" y="3787335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9B51839-B44C-DC44-9FA6-3A095C28BE5B}"/>
              </a:ext>
            </a:extLst>
          </p:cNvPr>
          <p:cNvSpPr/>
          <p:nvPr/>
        </p:nvSpPr>
        <p:spPr>
          <a:xfrm>
            <a:off x="3883296" y="3498864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1E2D3FA-BBF8-5441-8C78-17C4F0873BA5}"/>
              </a:ext>
            </a:extLst>
          </p:cNvPr>
          <p:cNvSpPr/>
          <p:nvPr/>
        </p:nvSpPr>
        <p:spPr>
          <a:xfrm>
            <a:off x="4269543" y="3558726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A0ED13B-D20A-5D4A-8BEF-69CB36B27374}"/>
              </a:ext>
            </a:extLst>
          </p:cNvPr>
          <p:cNvSpPr/>
          <p:nvPr/>
        </p:nvSpPr>
        <p:spPr>
          <a:xfrm>
            <a:off x="3974736" y="3787335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2815BB5-34B7-614C-BC7A-C979235BBD48}"/>
              </a:ext>
            </a:extLst>
          </p:cNvPr>
          <p:cNvSpPr/>
          <p:nvPr/>
        </p:nvSpPr>
        <p:spPr>
          <a:xfrm>
            <a:off x="4149622" y="3291392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8FB2DF3-2988-F44B-B33F-2BCB31FB6E96}"/>
              </a:ext>
            </a:extLst>
          </p:cNvPr>
          <p:cNvSpPr/>
          <p:nvPr/>
        </p:nvSpPr>
        <p:spPr>
          <a:xfrm>
            <a:off x="4791537" y="3474272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5CAF0C9-5B0D-C945-BFA6-E623BD0DD0A9}"/>
              </a:ext>
            </a:extLst>
          </p:cNvPr>
          <p:cNvSpPr/>
          <p:nvPr/>
        </p:nvSpPr>
        <p:spPr>
          <a:xfrm>
            <a:off x="2725211" y="3125173"/>
            <a:ext cx="182880" cy="182880"/>
          </a:xfrm>
          <a:prstGeom prst="ellipse">
            <a:avLst/>
          </a:prstGeom>
          <a:solidFill>
            <a:srgbClr val="8CC2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8BACA09-989F-2145-8A09-C02787CCDD58}"/>
              </a:ext>
            </a:extLst>
          </p:cNvPr>
          <p:cNvSpPr/>
          <p:nvPr/>
        </p:nvSpPr>
        <p:spPr>
          <a:xfrm>
            <a:off x="2381774" y="3075707"/>
            <a:ext cx="182880" cy="182880"/>
          </a:xfrm>
          <a:prstGeom prst="ellipse">
            <a:avLst/>
          </a:prstGeom>
          <a:solidFill>
            <a:srgbClr val="8CC2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CA0F402-F66B-6E47-A2B5-CF55B8A2DFF1}"/>
              </a:ext>
            </a:extLst>
          </p:cNvPr>
          <p:cNvSpPr/>
          <p:nvPr/>
        </p:nvSpPr>
        <p:spPr>
          <a:xfrm>
            <a:off x="2528677" y="3452055"/>
            <a:ext cx="182880" cy="182880"/>
          </a:xfrm>
          <a:prstGeom prst="ellipse">
            <a:avLst/>
          </a:prstGeom>
          <a:solidFill>
            <a:srgbClr val="8CC2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3F54F87-44AB-3641-B607-312089D44D3F}"/>
              </a:ext>
            </a:extLst>
          </p:cNvPr>
          <p:cNvSpPr/>
          <p:nvPr/>
        </p:nvSpPr>
        <p:spPr>
          <a:xfrm>
            <a:off x="3214399" y="3506200"/>
            <a:ext cx="182880" cy="182880"/>
          </a:xfrm>
          <a:prstGeom prst="ellipse">
            <a:avLst/>
          </a:prstGeom>
          <a:solidFill>
            <a:srgbClr val="8CC2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29A93B5-030A-6843-8673-84FAC57A476C}"/>
              </a:ext>
            </a:extLst>
          </p:cNvPr>
          <p:cNvSpPr/>
          <p:nvPr/>
        </p:nvSpPr>
        <p:spPr>
          <a:xfrm>
            <a:off x="2908091" y="3703231"/>
            <a:ext cx="182880" cy="182880"/>
          </a:xfrm>
          <a:prstGeom prst="ellipse">
            <a:avLst/>
          </a:prstGeom>
          <a:solidFill>
            <a:srgbClr val="8CC2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1545AA9-A0F6-3C4F-8444-BF0916A84655}"/>
              </a:ext>
            </a:extLst>
          </p:cNvPr>
          <p:cNvSpPr/>
          <p:nvPr/>
        </p:nvSpPr>
        <p:spPr>
          <a:xfrm>
            <a:off x="3305839" y="3898922"/>
            <a:ext cx="182880" cy="182880"/>
          </a:xfrm>
          <a:prstGeom prst="ellipse">
            <a:avLst/>
          </a:prstGeom>
          <a:solidFill>
            <a:srgbClr val="8CC2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5638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3DCB29B4-490E-9340-8138-F775DEFEE01C}"/>
              </a:ext>
            </a:extLst>
          </p:cNvPr>
          <p:cNvCxnSpPr>
            <a:cxnSpLocks/>
          </p:cNvCxnSpPr>
          <p:nvPr/>
        </p:nvCxnSpPr>
        <p:spPr>
          <a:xfrm flipV="1">
            <a:off x="3399097" y="1266100"/>
            <a:ext cx="0" cy="3126018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5A8328A2-793E-9740-9267-67D8E20EDE88}"/>
              </a:ext>
            </a:extLst>
          </p:cNvPr>
          <p:cNvCxnSpPr>
            <a:cxnSpLocks/>
          </p:cNvCxnSpPr>
          <p:nvPr/>
        </p:nvCxnSpPr>
        <p:spPr>
          <a:xfrm>
            <a:off x="1348442" y="2772433"/>
            <a:ext cx="4170936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8D24F82D-1661-C94C-A2BF-9A1547B321CD}"/>
              </a:ext>
            </a:extLst>
          </p:cNvPr>
          <p:cNvSpPr/>
          <p:nvPr/>
        </p:nvSpPr>
        <p:spPr>
          <a:xfrm>
            <a:off x="3150507" y="2680993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BBBAB81-D2D5-954C-8E06-153D967828AE}"/>
              </a:ext>
            </a:extLst>
          </p:cNvPr>
          <p:cNvSpPr/>
          <p:nvPr/>
        </p:nvSpPr>
        <p:spPr>
          <a:xfrm>
            <a:off x="3246697" y="3013690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BD583CC-54B7-D947-893D-F83F2A21E2E7}"/>
              </a:ext>
            </a:extLst>
          </p:cNvPr>
          <p:cNvSpPr/>
          <p:nvPr/>
        </p:nvSpPr>
        <p:spPr>
          <a:xfrm>
            <a:off x="3429577" y="2762514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42EEC06-1A74-034F-8D49-3FFD1DC2CA7B}"/>
              </a:ext>
            </a:extLst>
          </p:cNvPr>
          <p:cNvSpPr/>
          <p:nvPr/>
        </p:nvSpPr>
        <p:spPr>
          <a:xfrm>
            <a:off x="3581977" y="2914914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81F0F08F-130C-9A43-A3F7-56A224ABEE41}"/>
              </a:ext>
            </a:extLst>
          </p:cNvPr>
          <p:cNvSpPr/>
          <p:nvPr/>
        </p:nvSpPr>
        <p:spPr>
          <a:xfrm>
            <a:off x="3675579" y="2455797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294C618-0895-024E-A119-B87E4AC6A9FE}"/>
              </a:ext>
            </a:extLst>
          </p:cNvPr>
          <p:cNvSpPr/>
          <p:nvPr/>
        </p:nvSpPr>
        <p:spPr>
          <a:xfrm>
            <a:off x="3399097" y="3166090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795042B5-EA24-004A-9D53-2DB83B20117C}"/>
              </a:ext>
            </a:extLst>
          </p:cNvPr>
          <p:cNvSpPr/>
          <p:nvPr/>
        </p:nvSpPr>
        <p:spPr>
          <a:xfrm>
            <a:off x="3581977" y="2914914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2DD028C-542B-B74B-A313-5D81F20876B2}"/>
              </a:ext>
            </a:extLst>
          </p:cNvPr>
          <p:cNvSpPr/>
          <p:nvPr/>
        </p:nvSpPr>
        <p:spPr>
          <a:xfrm>
            <a:off x="3734377" y="3067314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C194F769-A05A-D04D-AED2-291F6F719F51}"/>
              </a:ext>
            </a:extLst>
          </p:cNvPr>
          <p:cNvSpPr/>
          <p:nvPr/>
        </p:nvSpPr>
        <p:spPr>
          <a:xfrm>
            <a:off x="3399097" y="3166090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931B0419-736D-544E-A7D5-8B4C7E7AFA96}"/>
              </a:ext>
            </a:extLst>
          </p:cNvPr>
          <p:cNvSpPr/>
          <p:nvPr/>
        </p:nvSpPr>
        <p:spPr>
          <a:xfrm>
            <a:off x="3581977" y="2914914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D7600B66-BF4F-EB45-8436-E3A9726879C2}"/>
              </a:ext>
            </a:extLst>
          </p:cNvPr>
          <p:cNvSpPr/>
          <p:nvPr/>
        </p:nvSpPr>
        <p:spPr>
          <a:xfrm>
            <a:off x="3734377" y="3067314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DE959D46-0EAC-CA47-8BA2-D2692A669363}"/>
              </a:ext>
            </a:extLst>
          </p:cNvPr>
          <p:cNvSpPr/>
          <p:nvPr/>
        </p:nvSpPr>
        <p:spPr>
          <a:xfrm>
            <a:off x="3368617" y="3030019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5923EA9-79C4-5B4A-A100-88D7E26C16B5}"/>
              </a:ext>
            </a:extLst>
          </p:cNvPr>
          <p:cNvSpPr/>
          <p:nvPr/>
        </p:nvSpPr>
        <p:spPr>
          <a:xfrm>
            <a:off x="3551497" y="3318490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1F89CE4-029A-0544-AE7F-0B8B334F1A69}"/>
              </a:ext>
            </a:extLst>
          </p:cNvPr>
          <p:cNvSpPr/>
          <p:nvPr/>
        </p:nvSpPr>
        <p:spPr>
          <a:xfrm>
            <a:off x="3734377" y="3067314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34AF0F0D-058B-6540-BB15-96E389B30085}"/>
              </a:ext>
            </a:extLst>
          </p:cNvPr>
          <p:cNvSpPr/>
          <p:nvPr/>
        </p:nvSpPr>
        <p:spPr>
          <a:xfrm>
            <a:off x="3886777" y="3219714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CEA631AA-850B-6840-8022-D9663E6A378F}"/>
              </a:ext>
            </a:extLst>
          </p:cNvPr>
          <p:cNvSpPr/>
          <p:nvPr/>
        </p:nvSpPr>
        <p:spPr>
          <a:xfrm>
            <a:off x="2787504" y="2435229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27E04F86-3335-8D4C-9B9C-14D981AC5F3A}"/>
              </a:ext>
            </a:extLst>
          </p:cNvPr>
          <p:cNvSpPr/>
          <p:nvPr/>
        </p:nvSpPr>
        <p:spPr>
          <a:xfrm>
            <a:off x="2939904" y="2587629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4888CF84-CE85-854A-BEA7-8D13D74851D2}"/>
              </a:ext>
            </a:extLst>
          </p:cNvPr>
          <p:cNvSpPr/>
          <p:nvPr/>
        </p:nvSpPr>
        <p:spPr>
          <a:xfrm>
            <a:off x="2757024" y="2838805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87125BEA-E820-2D43-AC8C-E57313B7F266}"/>
              </a:ext>
            </a:extLst>
          </p:cNvPr>
          <p:cNvSpPr/>
          <p:nvPr/>
        </p:nvSpPr>
        <p:spPr>
          <a:xfrm>
            <a:off x="2939904" y="2587629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38BA11FE-74BF-EA49-B432-F5CDB972EF6B}"/>
              </a:ext>
            </a:extLst>
          </p:cNvPr>
          <p:cNvSpPr/>
          <p:nvPr/>
        </p:nvSpPr>
        <p:spPr>
          <a:xfrm>
            <a:off x="3092304" y="2740029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5C8072ED-A6D2-744B-94E0-FCC8ECD481DC}"/>
              </a:ext>
            </a:extLst>
          </p:cNvPr>
          <p:cNvSpPr/>
          <p:nvPr/>
        </p:nvSpPr>
        <p:spPr>
          <a:xfrm>
            <a:off x="2757024" y="2838805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C75FF829-5DA2-5349-B422-C49960D6ECCA}"/>
              </a:ext>
            </a:extLst>
          </p:cNvPr>
          <p:cNvSpPr/>
          <p:nvPr/>
        </p:nvSpPr>
        <p:spPr>
          <a:xfrm>
            <a:off x="2939904" y="2587629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ADA5C658-24D8-CD4A-895C-B4B3C7CBABE7}"/>
              </a:ext>
            </a:extLst>
          </p:cNvPr>
          <p:cNvSpPr/>
          <p:nvPr/>
        </p:nvSpPr>
        <p:spPr>
          <a:xfrm>
            <a:off x="3092304" y="2740029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E5D21E19-589F-AD4B-AC61-4BA6D39CF32C}"/>
              </a:ext>
            </a:extLst>
          </p:cNvPr>
          <p:cNvSpPr/>
          <p:nvPr/>
        </p:nvSpPr>
        <p:spPr>
          <a:xfrm>
            <a:off x="2726544" y="2702734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73E878C0-AE09-1449-85C8-7D67347C87F2}"/>
              </a:ext>
            </a:extLst>
          </p:cNvPr>
          <p:cNvSpPr/>
          <p:nvPr/>
        </p:nvSpPr>
        <p:spPr>
          <a:xfrm>
            <a:off x="2909424" y="2991205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DDB970FF-67AD-D54A-9F49-1257345C747A}"/>
              </a:ext>
            </a:extLst>
          </p:cNvPr>
          <p:cNvSpPr/>
          <p:nvPr/>
        </p:nvSpPr>
        <p:spPr>
          <a:xfrm>
            <a:off x="3092304" y="2740029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09DEAAC4-CC2E-AF41-8E7E-DEBA1E046626}"/>
              </a:ext>
            </a:extLst>
          </p:cNvPr>
          <p:cNvSpPr/>
          <p:nvPr/>
        </p:nvSpPr>
        <p:spPr>
          <a:xfrm>
            <a:off x="3244704" y="2892429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BF1BED9E-1997-484B-87A4-C1AABD1AAEE4}"/>
              </a:ext>
            </a:extLst>
          </p:cNvPr>
          <p:cNvSpPr/>
          <p:nvPr/>
        </p:nvSpPr>
        <p:spPr>
          <a:xfrm>
            <a:off x="3883296" y="3723714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CD271134-14FA-1A46-9B90-4A05E5EE24F0}"/>
              </a:ext>
            </a:extLst>
          </p:cNvPr>
          <p:cNvSpPr/>
          <p:nvPr/>
        </p:nvSpPr>
        <p:spPr>
          <a:xfrm>
            <a:off x="4269543" y="3783576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B6474D14-B05F-7C46-BCC9-AC9689AC967B}"/>
              </a:ext>
            </a:extLst>
          </p:cNvPr>
          <p:cNvSpPr/>
          <p:nvPr/>
        </p:nvSpPr>
        <p:spPr>
          <a:xfrm>
            <a:off x="3974736" y="4012185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7DE86B83-E545-8B49-80DF-189F12F26D7F}"/>
              </a:ext>
            </a:extLst>
          </p:cNvPr>
          <p:cNvSpPr/>
          <p:nvPr/>
        </p:nvSpPr>
        <p:spPr>
          <a:xfrm>
            <a:off x="4149622" y="3516242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08474A37-053F-BB47-B278-1C31AEECFDBB}"/>
              </a:ext>
            </a:extLst>
          </p:cNvPr>
          <p:cNvSpPr/>
          <p:nvPr/>
        </p:nvSpPr>
        <p:spPr>
          <a:xfrm>
            <a:off x="4791537" y="3699122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F9CA08C7-35A4-7342-A920-E14D71863DBD}"/>
              </a:ext>
            </a:extLst>
          </p:cNvPr>
          <p:cNvSpPr/>
          <p:nvPr/>
        </p:nvSpPr>
        <p:spPr>
          <a:xfrm>
            <a:off x="4973660" y="2134625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0EC2E830-E9A0-034F-ACAA-B6FB95A97F87}"/>
              </a:ext>
            </a:extLst>
          </p:cNvPr>
          <p:cNvSpPr/>
          <p:nvPr/>
        </p:nvSpPr>
        <p:spPr>
          <a:xfrm>
            <a:off x="4302023" y="2182133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24637487-8139-B249-81A6-02F373A9B7F0}"/>
              </a:ext>
            </a:extLst>
          </p:cNvPr>
          <p:cNvSpPr/>
          <p:nvPr/>
        </p:nvSpPr>
        <p:spPr>
          <a:xfrm>
            <a:off x="4681871" y="2473087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D56BC0A9-F969-084B-8F16-DBA906509B11}"/>
              </a:ext>
            </a:extLst>
          </p:cNvPr>
          <p:cNvSpPr/>
          <p:nvPr/>
        </p:nvSpPr>
        <p:spPr>
          <a:xfrm>
            <a:off x="4182102" y="1914799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E4D5D0BF-03A8-504B-B429-53805B02AD40}"/>
              </a:ext>
            </a:extLst>
          </p:cNvPr>
          <p:cNvSpPr/>
          <p:nvPr/>
        </p:nvSpPr>
        <p:spPr>
          <a:xfrm>
            <a:off x="4727760" y="2907983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36ADA993-73A1-454D-B496-329BB14101C8}"/>
              </a:ext>
            </a:extLst>
          </p:cNvPr>
          <p:cNvSpPr/>
          <p:nvPr/>
        </p:nvSpPr>
        <p:spPr>
          <a:xfrm>
            <a:off x="1645981" y="3114473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7DEE81F8-6FD6-DF40-B26C-E3AAE125FD41}"/>
              </a:ext>
            </a:extLst>
          </p:cNvPr>
          <p:cNvSpPr/>
          <p:nvPr/>
        </p:nvSpPr>
        <p:spPr>
          <a:xfrm>
            <a:off x="1526060" y="2847139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2EAB3027-3DEE-4E4F-90B9-17665CD60F63}"/>
              </a:ext>
            </a:extLst>
          </p:cNvPr>
          <p:cNvSpPr/>
          <p:nvPr/>
        </p:nvSpPr>
        <p:spPr>
          <a:xfrm>
            <a:off x="2167975" y="3030019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75491DE1-8850-B446-9C62-DEC1D6423F27}"/>
              </a:ext>
            </a:extLst>
          </p:cNvPr>
          <p:cNvSpPr/>
          <p:nvPr/>
        </p:nvSpPr>
        <p:spPr>
          <a:xfrm>
            <a:off x="2104198" y="2238880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988D5136-C32B-764E-82B5-32963E046377}"/>
              </a:ext>
            </a:extLst>
          </p:cNvPr>
          <p:cNvSpPr/>
          <p:nvPr/>
        </p:nvSpPr>
        <p:spPr>
          <a:xfrm>
            <a:off x="2579735" y="3946071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DD9B1B8A-BD78-5049-AFC2-0D387BB40A32}"/>
              </a:ext>
            </a:extLst>
          </p:cNvPr>
          <p:cNvSpPr/>
          <p:nvPr/>
        </p:nvSpPr>
        <p:spPr>
          <a:xfrm>
            <a:off x="2459814" y="3678737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505E850A-E2FF-4046-A441-A0CEEEE0CB68}"/>
              </a:ext>
            </a:extLst>
          </p:cNvPr>
          <p:cNvSpPr/>
          <p:nvPr/>
        </p:nvSpPr>
        <p:spPr>
          <a:xfrm>
            <a:off x="3101729" y="3861617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6245CCEC-8C57-2549-A916-ED027651029C}"/>
              </a:ext>
            </a:extLst>
          </p:cNvPr>
          <p:cNvSpPr/>
          <p:nvPr/>
        </p:nvSpPr>
        <p:spPr>
          <a:xfrm>
            <a:off x="2553452" y="1553989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85226F5F-C83B-9A46-A711-FEC5E4F1623F}"/>
              </a:ext>
            </a:extLst>
          </p:cNvPr>
          <p:cNvSpPr/>
          <p:nvPr/>
        </p:nvSpPr>
        <p:spPr>
          <a:xfrm>
            <a:off x="2939699" y="1613851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5D90F35C-4459-DF48-8393-8F511BC24D24}"/>
              </a:ext>
            </a:extLst>
          </p:cNvPr>
          <p:cNvSpPr/>
          <p:nvPr/>
        </p:nvSpPr>
        <p:spPr>
          <a:xfrm>
            <a:off x="2644892" y="1842460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C3248096-1485-1844-87C4-DD38ECDF5992}"/>
              </a:ext>
            </a:extLst>
          </p:cNvPr>
          <p:cNvSpPr/>
          <p:nvPr/>
        </p:nvSpPr>
        <p:spPr>
          <a:xfrm>
            <a:off x="2819778" y="1346517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A3F9F3A6-5CDC-0243-B0E4-7BD7029F508A}"/>
              </a:ext>
            </a:extLst>
          </p:cNvPr>
          <p:cNvSpPr/>
          <p:nvPr/>
        </p:nvSpPr>
        <p:spPr>
          <a:xfrm>
            <a:off x="3602464" y="1435471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56E4D771-5560-3441-B1DC-172F13993D07}"/>
              </a:ext>
            </a:extLst>
          </p:cNvPr>
          <p:cNvSpPr/>
          <p:nvPr/>
        </p:nvSpPr>
        <p:spPr>
          <a:xfrm>
            <a:off x="3988711" y="1495333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89341567-6F75-3D46-888F-E84CC5D2096D}"/>
              </a:ext>
            </a:extLst>
          </p:cNvPr>
          <p:cNvSpPr/>
          <p:nvPr/>
        </p:nvSpPr>
        <p:spPr>
          <a:xfrm>
            <a:off x="3693904" y="1723942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5B297CFB-6036-7D45-A306-E2BF1D961100}"/>
              </a:ext>
            </a:extLst>
          </p:cNvPr>
          <p:cNvSpPr/>
          <p:nvPr/>
        </p:nvSpPr>
        <p:spPr>
          <a:xfrm>
            <a:off x="3868790" y="1227999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0F3A2341-F01D-9A49-8532-8A170537599A}"/>
              </a:ext>
            </a:extLst>
          </p:cNvPr>
          <p:cNvSpPr/>
          <p:nvPr/>
        </p:nvSpPr>
        <p:spPr>
          <a:xfrm>
            <a:off x="2607302" y="2042901"/>
            <a:ext cx="1645920" cy="1645920"/>
          </a:xfrm>
          <a:prstGeom prst="ellipse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3114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6E7BCB-BEE3-F24B-902D-AF3B65EFAE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105" r="60025" b="30610"/>
          <a:stretch/>
        </p:blipFill>
        <p:spPr>
          <a:xfrm>
            <a:off x="2643891" y="180522"/>
            <a:ext cx="2122715" cy="207282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1A8A3D3-0B5F-C047-BB0D-20F3D194290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6000"/>
          </a:blip>
          <a:srcRect l="39975" r="40155" b="30611"/>
          <a:stretch/>
        </p:blipFill>
        <p:spPr>
          <a:xfrm>
            <a:off x="396211" y="180521"/>
            <a:ext cx="2122716" cy="20728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C0CEAAC-F875-6440-AD4A-B85076CEB6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105" r="60025" b="30610"/>
          <a:stretch/>
        </p:blipFill>
        <p:spPr>
          <a:xfrm>
            <a:off x="1201891" y="2392588"/>
            <a:ext cx="2122715" cy="20728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2F85796-C8E7-D849-B88A-81EC166C5C9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6000"/>
          </a:blip>
          <a:srcRect l="39975" r="40155" b="30611"/>
          <a:stretch/>
        </p:blipFill>
        <p:spPr>
          <a:xfrm>
            <a:off x="396211" y="2392588"/>
            <a:ext cx="2122716" cy="20728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D39F221-0535-044F-AB29-73D8606384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105" r="60025" b="30610"/>
          <a:stretch/>
        </p:blipFill>
        <p:spPr>
          <a:xfrm>
            <a:off x="7366422" y="2392582"/>
            <a:ext cx="2122715" cy="207282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0DE74A3-28A7-BA4C-A0BF-8058CFFD8B3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6000"/>
          </a:blip>
          <a:srcRect l="39975" r="40155" b="30611"/>
          <a:stretch/>
        </p:blipFill>
        <p:spPr>
          <a:xfrm>
            <a:off x="7366421" y="2392584"/>
            <a:ext cx="2122716" cy="207282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E29B821-D13C-C340-8B70-288F67A55E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105" r="60025" b="30610"/>
          <a:stretch/>
        </p:blipFill>
        <p:spPr>
          <a:xfrm>
            <a:off x="7363295" y="180519"/>
            <a:ext cx="2122715" cy="207282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9454A33-0864-0B4B-A1AC-4D0161AD956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6000"/>
          </a:blip>
          <a:srcRect l="39975" r="40155" b="30611"/>
          <a:stretch/>
        </p:blipFill>
        <p:spPr>
          <a:xfrm>
            <a:off x="6126382" y="180520"/>
            <a:ext cx="2122716" cy="207282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A46A290-4691-A24C-9FD2-0A41839043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105" r="60025" b="30610"/>
          <a:stretch/>
        </p:blipFill>
        <p:spPr>
          <a:xfrm>
            <a:off x="4507931" y="2392586"/>
            <a:ext cx="2122715" cy="207282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75D2B6D-8331-DD43-BE36-D602B7842E6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6000"/>
          </a:blip>
          <a:srcRect l="39975" r="40155" b="30611"/>
          <a:stretch/>
        </p:blipFill>
        <p:spPr>
          <a:xfrm>
            <a:off x="4071296" y="2392585"/>
            <a:ext cx="2122716" cy="2072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2665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6E7BCB-BEE3-F24B-902D-AF3B65EFAE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105" r="60025" b="30610"/>
          <a:stretch/>
        </p:blipFill>
        <p:spPr>
          <a:xfrm>
            <a:off x="290436" y="105571"/>
            <a:ext cx="2122715" cy="2072822"/>
          </a:xfrm>
          <a:prstGeom prst="rect">
            <a:avLst/>
          </a:prstGeom>
        </p:spPr>
      </p:pic>
      <p:sp>
        <p:nvSpPr>
          <p:cNvPr id="14" name="Right Arrow 13">
            <a:extLst>
              <a:ext uri="{FF2B5EF4-FFF2-40B4-BE49-F238E27FC236}">
                <a16:creationId xmlns:a16="http://schemas.microsoft.com/office/drawing/2014/main" id="{637C9A2A-6AFE-D147-A20C-871DE5B41A38}"/>
              </a:ext>
            </a:extLst>
          </p:cNvPr>
          <p:cNvSpPr/>
          <p:nvPr/>
        </p:nvSpPr>
        <p:spPr>
          <a:xfrm>
            <a:off x="2641028" y="577312"/>
            <a:ext cx="3409999" cy="561941"/>
          </a:xfrm>
          <a:prstGeom prst="rightArrow">
            <a:avLst>
              <a:gd name="adj1" fmla="val 39330"/>
              <a:gd name="adj2" fmla="val 50000"/>
            </a:avLst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673DE035-C664-4640-8E21-7F4DAA7913BE}"/>
              </a:ext>
            </a:extLst>
          </p:cNvPr>
          <p:cNvSpPr/>
          <p:nvPr/>
        </p:nvSpPr>
        <p:spPr>
          <a:xfrm rot="10800000">
            <a:off x="2641028" y="1254367"/>
            <a:ext cx="3409999" cy="561941"/>
          </a:xfrm>
          <a:prstGeom prst="rightArrow">
            <a:avLst>
              <a:gd name="adj1" fmla="val 39330"/>
              <a:gd name="adj2" fmla="val 50000"/>
            </a:avLst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4BFA0E5-AEE1-374F-B7D5-4BB339BC490D}"/>
              </a:ext>
            </a:extLst>
          </p:cNvPr>
          <p:cNvSpPr txBox="1"/>
          <p:nvPr/>
        </p:nvSpPr>
        <p:spPr>
          <a:xfrm>
            <a:off x="-329832" y="908420"/>
            <a:ext cx="6896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28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6F7D1D1-47DA-1E4E-BC37-D5C25F9A40D3}"/>
              </a:ext>
            </a:extLst>
          </p:cNvPr>
          <p:cNvSpPr txBox="1"/>
          <p:nvPr/>
        </p:nvSpPr>
        <p:spPr>
          <a:xfrm>
            <a:off x="1006971" y="2178393"/>
            <a:ext cx="6896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28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E689E3B1-FD04-A44E-B86E-C6A8A60B6B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657" t="1000" r="59986" b="95977"/>
          <a:stretch/>
        </p:blipFill>
        <p:spPr>
          <a:xfrm>
            <a:off x="6475753" y="1047813"/>
            <a:ext cx="2240890" cy="18288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8C1295AD-F65B-594F-AD16-A2400226AC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144" t="6898" r="59986" b="90079"/>
          <a:stretch/>
        </p:blipFill>
        <p:spPr>
          <a:xfrm>
            <a:off x="8716644" y="1047813"/>
            <a:ext cx="4299538" cy="18288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30754E4E-DCBB-FC42-B71A-488DFD4380AB}"/>
              </a:ext>
            </a:extLst>
          </p:cNvPr>
          <p:cNvSpPr txBox="1"/>
          <p:nvPr/>
        </p:nvSpPr>
        <p:spPr>
          <a:xfrm>
            <a:off x="5943459" y="908419"/>
            <a:ext cx="6896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6481B43-C91A-3241-93B0-FA4EF6B8CD09}"/>
              </a:ext>
            </a:extLst>
          </p:cNvPr>
          <p:cNvSpPr txBox="1"/>
          <p:nvPr/>
        </p:nvSpPr>
        <p:spPr>
          <a:xfrm>
            <a:off x="9464343" y="1304505"/>
            <a:ext cx="6896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784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2FD00EF-E4C8-AE46-87EF-9D9D3C8418BE}"/>
              </a:ext>
            </a:extLst>
          </p:cNvPr>
          <p:cNvSpPr txBox="1"/>
          <p:nvPr/>
        </p:nvSpPr>
        <p:spPr>
          <a:xfrm>
            <a:off x="122516" y="-358823"/>
            <a:ext cx="24585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matrix </a:t>
            </a:r>
            <a:r>
              <a:rPr lang="en-US" sz="2400">
                <a:latin typeface="Courier" pitchFamily="2" charset="0"/>
                <a:ea typeface="Fira Sans" panose="020B0503050000020004" pitchFamily="34" charset="0"/>
              </a:rPr>
              <a:t>matx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6E0CBEE-DA1C-2540-A98B-53D664BE7F94}"/>
              </a:ext>
            </a:extLst>
          </p:cNvPr>
          <p:cNvSpPr txBox="1"/>
          <p:nvPr/>
        </p:nvSpPr>
        <p:spPr>
          <a:xfrm>
            <a:off x="6475753" y="549242"/>
            <a:ext cx="65404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vector </a:t>
            </a:r>
            <a:r>
              <a:rPr lang="en-US" sz="2400">
                <a:latin typeface="Courier" pitchFamily="2" charset="0"/>
                <a:ea typeface="Fira Sans" panose="020B0503050000020004" pitchFamily="34" charset="0"/>
              </a:rPr>
              <a:t>vecx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25C8724-8976-7048-911B-D465CD0D0714}"/>
              </a:ext>
            </a:extLst>
          </p:cNvPr>
          <p:cNvSpPr txBox="1"/>
          <p:nvPr/>
        </p:nvSpPr>
        <p:spPr>
          <a:xfrm>
            <a:off x="2565429" y="186798"/>
            <a:ext cx="39426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solidFill>
                  <a:srgbClr val="4E8F00"/>
                </a:solidFill>
                <a:latin typeface="Courier" pitchFamily="2" charset="0"/>
                <a:ea typeface="Fira Sans" panose="020B0503050000020004" pitchFamily="34" charset="0"/>
              </a:rPr>
              <a:t>vecx = matx.ravel()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2C33C86-A3CF-624C-86E6-4413AD3AA74D}"/>
              </a:ext>
            </a:extLst>
          </p:cNvPr>
          <p:cNvSpPr txBox="1"/>
          <p:nvPr/>
        </p:nvSpPr>
        <p:spPr>
          <a:xfrm>
            <a:off x="2473109" y="1816310"/>
            <a:ext cx="44774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solidFill>
                  <a:srgbClr val="87A7D0"/>
                </a:solidFill>
                <a:latin typeface="Courier" pitchFamily="2" charset="0"/>
                <a:ea typeface="Fira Sans" panose="020B0503050000020004" pitchFamily="34" charset="0"/>
              </a:rPr>
              <a:t>matx = vecx.reshape((28,28))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651390D3-6D03-7F45-B22B-F8F23C48A120}"/>
              </a:ext>
            </a:extLst>
          </p:cNvPr>
          <p:cNvCxnSpPr>
            <a:cxnSpLocks/>
          </p:cNvCxnSpPr>
          <p:nvPr/>
        </p:nvCxnSpPr>
        <p:spPr>
          <a:xfrm flipV="1">
            <a:off x="4346027" y="3192905"/>
            <a:ext cx="0" cy="2577496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7A3CE29D-FB71-4C40-8E2E-7A86CD72DE0C}"/>
              </a:ext>
            </a:extLst>
          </p:cNvPr>
          <p:cNvCxnSpPr>
            <a:cxnSpLocks/>
          </p:cNvCxnSpPr>
          <p:nvPr/>
        </p:nvCxnSpPr>
        <p:spPr>
          <a:xfrm flipV="1">
            <a:off x="4346027" y="3276600"/>
            <a:ext cx="733140" cy="2493801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4D4671AC-8825-E144-8BC3-01BDAF83C5C8}"/>
              </a:ext>
            </a:extLst>
          </p:cNvPr>
          <p:cNvSpPr txBox="1"/>
          <p:nvPr/>
        </p:nvSpPr>
        <p:spPr>
          <a:xfrm>
            <a:off x="4173616" y="2773087"/>
            <a:ext cx="3448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  <a:endParaRPr lang="en-US" sz="24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EBA2E0D-E343-5845-A4B7-AD81535063CB}"/>
              </a:ext>
            </a:extLst>
          </p:cNvPr>
          <p:cNvSpPr txBox="1"/>
          <p:nvPr/>
        </p:nvSpPr>
        <p:spPr>
          <a:xfrm>
            <a:off x="5079167" y="2919710"/>
            <a:ext cx="3448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w</a:t>
            </a:r>
            <a:endParaRPr lang="en-US" sz="24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22254E0-148E-0546-874A-6E6AF728ACA2}"/>
              </a:ext>
            </a:extLst>
          </p:cNvPr>
          <p:cNvSpPr txBox="1"/>
          <p:nvPr/>
        </p:nvSpPr>
        <p:spPr>
          <a:xfrm>
            <a:off x="4191921" y="2645601"/>
            <a:ext cx="344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>
                <a:latin typeface="Fira Sans" panose="020B0503050000020004" pitchFamily="34" charset="0"/>
                <a:ea typeface="Fira Sans" panose="020B0503050000020004" pitchFamily="34" charset="0"/>
              </a:rPr>
              <a:t>⟶</a:t>
            </a:r>
            <a:endParaRPr lang="en-US" i="1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BE2F32E-CB5B-8B48-9F70-750503DD52F6}"/>
              </a:ext>
            </a:extLst>
          </p:cNvPr>
          <p:cNvSpPr txBox="1"/>
          <p:nvPr/>
        </p:nvSpPr>
        <p:spPr>
          <a:xfrm>
            <a:off x="5079166" y="2841146"/>
            <a:ext cx="344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>
                <a:latin typeface="Fira Sans" panose="020B0503050000020004" pitchFamily="34" charset="0"/>
                <a:ea typeface="Fira Sans" panose="020B0503050000020004" pitchFamily="34" charset="0"/>
              </a:rPr>
              <a:t>⟶</a:t>
            </a:r>
            <a:endParaRPr lang="en-US" i="1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574E8A2-B95B-0A40-8B7B-EE46AA6077B0}"/>
              </a:ext>
            </a:extLst>
          </p:cNvPr>
          <p:cNvSpPr txBox="1"/>
          <p:nvPr/>
        </p:nvSpPr>
        <p:spPr>
          <a:xfrm>
            <a:off x="4438211" y="3907250"/>
            <a:ext cx="3448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>
                <a:latin typeface="Fira Sans" panose="020B0503050000020004" pitchFamily="34" charset="0"/>
                <a:ea typeface="Fira Sans" panose="020B0503050000020004" pitchFamily="34" charset="0"/>
              </a:rPr>
              <a:t>θ</a:t>
            </a:r>
            <a:endParaRPr lang="en-US" sz="2400" i="1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46" name="Pie 45">
            <a:extLst>
              <a:ext uri="{FF2B5EF4-FFF2-40B4-BE49-F238E27FC236}">
                <a16:creationId xmlns:a16="http://schemas.microsoft.com/office/drawing/2014/main" id="{14E9F63F-0BFE-D840-AF33-A85CDD8ED72D}"/>
              </a:ext>
            </a:extLst>
          </p:cNvPr>
          <p:cNvSpPr/>
          <p:nvPr/>
        </p:nvSpPr>
        <p:spPr>
          <a:xfrm>
            <a:off x="2882987" y="4307361"/>
            <a:ext cx="2926080" cy="2926080"/>
          </a:xfrm>
          <a:prstGeom prst="pie">
            <a:avLst>
              <a:gd name="adj1" fmla="val 16187268"/>
              <a:gd name="adj2" fmla="val 17209755"/>
            </a:avLst>
          </a:prstGeom>
          <a:solidFill>
            <a:srgbClr val="87A7D0">
              <a:alpha val="34000"/>
            </a:srgbClr>
          </a:solidFill>
          <a:ln>
            <a:solidFill>
              <a:srgbClr val="192A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3D63AB7C-B478-BD42-BAC0-715106CD9FC4}"/>
              </a:ext>
            </a:extLst>
          </p:cNvPr>
          <p:cNvCxnSpPr>
            <a:cxnSpLocks/>
          </p:cNvCxnSpPr>
          <p:nvPr/>
        </p:nvCxnSpPr>
        <p:spPr>
          <a:xfrm flipV="1">
            <a:off x="7272107" y="3254459"/>
            <a:ext cx="0" cy="2577496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C9AA746C-39A9-8C4B-9EF9-5F7C02C874CE}"/>
              </a:ext>
            </a:extLst>
          </p:cNvPr>
          <p:cNvCxnSpPr>
            <a:cxnSpLocks/>
          </p:cNvCxnSpPr>
          <p:nvPr/>
        </p:nvCxnSpPr>
        <p:spPr>
          <a:xfrm flipV="1">
            <a:off x="7272107" y="5605041"/>
            <a:ext cx="2881879" cy="226916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D5816D86-58AC-514C-B9C5-F9B07FDC23A7}"/>
              </a:ext>
            </a:extLst>
          </p:cNvPr>
          <p:cNvSpPr txBox="1"/>
          <p:nvPr/>
        </p:nvSpPr>
        <p:spPr>
          <a:xfrm>
            <a:off x="7099696" y="2834641"/>
            <a:ext cx="3448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  <a:endParaRPr lang="en-US" sz="24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6D3C2B5-88CF-D046-8262-20B892641E0F}"/>
              </a:ext>
            </a:extLst>
          </p:cNvPr>
          <p:cNvSpPr txBox="1"/>
          <p:nvPr/>
        </p:nvSpPr>
        <p:spPr>
          <a:xfrm>
            <a:off x="10025775" y="5161386"/>
            <a:ext cx="3448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w</a:t>
            </a:r>
            <a:endParaRPr lang="en-US" sz="24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2ECD79D-C53A-734D-ACBC-3AC9374A3764}"/>
              </a:ext>
            </a:extLst>
          </p:cNvPr>
          <p:cNvSpPr txBox="1"/>
          <p:nvPr/>
        </p:nvSpPr>
        <p:spPr>
          <a:xfrm>
            <a:off x="7118001" y="2707155"/>
            <a:ext cx="344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>
                <a:latin typeface="Fira Sans" panose="020B0503050000020004" pitchFamily="34" charset="0"/>
                <a:ea typeface="Fira Sans" panose="020B0503050000020004" pitchFamily="34" charset="0"/>
              </a:rPr>
              <a:t>⟶</a:t>
            </a:r>
            <a:endParaRPr lang="en-US" i="1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9E2C632-23F0-1E45-B496-3C8CBD9D93F2}"/>
              </a:ext>
            </a:extLst>
          </p:cNvPr>
          <p:cNvSpPr txBox="1"/>
          <p:nvPr/>
        </p:nvSpPr>
        <p:spPr>
          <a:xfrm>
            <a:off x="10025774" y="5082822"/>
            <a:ext cx="344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>
                <a:latin typeface="Fira Sans" panose="020B0503050000020004" pitchFamily="34" charset="0"/>
                <a:ea typeface="Fira Sans" panose="020B0503050000020004" pitchFamily="34" charset="0"/>
              </a:rPr>
              <a:t>⟶</a:t>
            </a:r>
            <a:endParaRPr lang="en-US" i="1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1752186-1E09-104A-B585-4EEDF86C02F5}"/>
              </a:ext>
            </a:extLst>
          </p:cNvPr>
          <p:cNvSpPr txBox="1"/>
          <p:nvPr/>
        </p:nvSpPr>
        <p:spPr>
          <a:xfrm>
            <a:off x="7854850" y="4250820"/>
            <a:ext cx="8802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>
                <a:latin typeface="Fira Sans" panose="020B0503050000020004" pitchFamily="34" charset="0"/>
                <a:ea typeface="Fira Sans" panose="020B0503050000020004" pitchFamily="34" charset="0"/>
              </a:rPr>
              <a:t>θ</a:t>
            </a:r>
            <a:endParaRPr lang="en-US" sz="2400" i="1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61" name="Pie 60">
            <a:extLst>
              <a:ext uri="{FF2B5EF4-FFF2-40B4-BE49-F238E27FC236}">
                <a16:creationId xmlns:a16="http://schemas.microsoft.com/office/drawing/2014/main" id="{3F1C6A76-DF58-D34C-9714-DAE63192BAB8}"/>
              </a:ext>
            </a:extLst>
          </p:cNvPr>
          <p:cNvSpPr/>
          <p:nvPr/>
        </p:nvSpPr>
        <p:spPr>
          <a:xfrm>
            <a:off x="5809067" y="4368915"/>
            <a:ext cx="2926080" cy="2926080"/>
          </a:xfrm>
          <a:prstGeom prst="pie">
            <a:avLst>
              <a:gd name="adj1" fmla="val 16187268"/>
              <a:gd name="adj2" fmla="val 21337057"/>
            </a:avLst>
          </a:prstGeom>
          <a:solidFill>
            <a:srgbClr val="87A7D0">
              <a:alpha val="34000"/>
            </a:srgbClr>
          </a:solidFill>
          <a:ln>
            <a:solidFill>
              <a:srgbClr val="192A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32388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04F7E76-D360-B747-9C42-48E9D06640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657" t="1000" r="60574" b="95977"/>
          <a:stretch/>
        </p:blipFill>
        <p:spPr>
          <a:xfrm>
            <a:off x="2863124" y="807971"/>
            <a:ext cx="2113610" cy="18288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78B3A3E-F4C0-074D-A529-DF2F2DAFCC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144" t="6898" r="59986" b="90079"/>
          <a:stretch/>
        </p:blipFill>
        <p:spPr>
          <a:xfrm>
            <a:off x="4969105" y="807971"/>
            <a:ext cx="4299538" cy="18288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7FBAA9A-984F-D449-823B-117AFA7BE63B}"/>
              </a:ext>
            </a:extLst>
          </p:cNvPr>
          <p:cNvSpPr txBox="1"/>
          <p:nvPr/>
        </p:nvSpPr>
        <p:spPr>
          <a:xfrm>
            <a:off x="2408376" y="682068"/>
            <a:ext cx="3448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  <a:endParaRPr lang="en-US" sz="24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AC86D2-7979-7240-9BCC-171D9AC27875}"/>
              </a:ext>
            </a:extLst>
          </p:cNvPr>
          <p:cNvSpPr txBox="1"/>
          <p:nvPr/>
        </p:nvSpPr>
        <p:spPr>
          <a:xfrm>
            <a:off x="2438356" y="1492036"/>
            <a:ext cx="3448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w</a:t>
            </a:r>
            <a:endParaRPr lang="en-US" sz="24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2BD6DE6-7A67-9E4E-AD2D-F71E5832F1ED}"/>
              </a:ext>
            </a:extLst>
          </p:cNvPr>
          <p:cNvSpPr txBox="1"/>
          <p:nvPr/>
        </p:nvSpPr>
        <p:spPr>
          <a:xfrm>
            <a:off x="2426681" y="554582"/>
            <a:ext cx="344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>
                <a:latin typeface="Fira Sans" panose="020B0503050000020004" pitchFamily="34" charset="0"/>
                <a:ea typeface="Fira Sans" panose="020B0503050000020004" pitchFamily="34" charset="0"/>
              </a:rPr>
              <a:t>⟶</a:t>
            </a:r>
            <a:endParaRPr lang="en-US" i="1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3C57D0-5D74-B14C-894F-F2697D27CBD3}"/>
              </a:ext>
            </a:extLst>
          </p:cNvPr>
          <p:cNvSpPr txBox="1"/>
          <p:nvPr/>
        </p:nvSpPr>
        <p:spPr>
          <a:xfrm>
            <a:off x="2438355" y="1413472"/>
            <a:ext cx="344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>
                <a:latin typeface="Fira Sans" panose="020B0503050000020004" pitchFamily="34" charset="0"/>
                <a:ea typeface="Fira Sans" panose="020B0503050000020004" pitchFamily="34" charset="0"/>
              </a:rPr>
              <a:t>⟶</a:t>
            </a:r>
            <a:endParaRPr lang="en-US" i="1">
              <a:latin typeface="Courier" pitchFamily="2" charset="0"/>
              <a:ea typeface="Fira Sans" panose="020B05030500000200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60EBAA5-56BC-864F-87D6-72CB36D457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707" t="7052" r="60524" b="89925"/>
          <a:stretch/>
        </p:blipFill>
        <p:spPr>
          <a:xfrm>
            <a:off x="2863123" y="1617939"/>
            <a:ext cx="2113611" cy="18288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FE50609-E4D3-934A-8FBB-FB62060910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144" t="35222" r="59986" b="61755"/>
          <a:stretch/>
        </p:blipFill>
        <p:spPr>
          <a:xfrm>
            <a:off x="4969104" y="1617939"/>
            <a:ext cx="4299538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4898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D39F221-0535-044F-AB29-73D8606384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105" r="60025" b="30610"/>
          <a:stretch/>
        </p:blipFill>
        <p:spPr>
          <a:xfrm>
            <a:off x="3135647" y="1259174"/>
            <a:ext cx="1504396" cy="14690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FB116C4-2EE3-7C46-BDDD-8A90A5CBF23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59" t="7823" r="81410" b="61498"/>
          <a:stretch/>
        </p:blipFill>
        <p:spPr>
          <a:xfrm>
            <a:off x="1218836" y="1259174"/>
            <a:ext cx="1484027" cy="146903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356B5C7-4C04-2340-9765-A38D34A674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665" t="65855" r="61604" b="3465"/>
          <a:stretch/>
        </p:blipFill>
        <p:spPr>
          <a:xfrm>
            <a:off x="1217753" y="6245157"/>
            <a:ext cx="1484027" cy="146903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8BC70CA-D5EF-8B4E-9E96-9C2FD57E18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50" t="65518" r="82219" b="3490"/>
          <a:stretch/>
        </p:blipFill>
        <p:spPr>
          <a:xfrm>
            <a:off x="1250836" y="3744670"/>
            <a:ext cx="1484027" cy="148402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E4CA414-5000-634B-AB71-42D6F7D205E2}"/>
              </a:ext>
            </a:extLst>
          </p:cNvPr>
          <p:cNvSpPr txBox="1"/>
          <p:nvPr/>
        </p:nvSpPr>
        <p:spPr>
          <a:xfrm>
            <a:off x="1578230" y="612843"/>
            <a:ext cx="7520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i="1">
                <a:latin typeface="Fira Sans" panose="020B0503050000020004" pitchFamily="34" charset="0"/>
                <a:ea typeface="Fira Sans" panose="020B0503050000020004" pitchFamily="34" charset="0"/>
              </a:rPr>
              <a:t>β</a:t>
            </a:r>
            <a:r>
              <a:rPr lang="en-US" sz="3600" i="1" baseline="-25000"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  <a:endParaRPr lang="en-US" sz="3600" i="1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E588252-63FA-384D-B2D5-B39C6DE6BF5B}"/>
              </a:ext>
            </a:extLst>
          </p:cNvPr>
          <p:cNvSpPr txBox="1"/>
          <p:nvPr/>
        </p:nvSpPr>
        <p:spPr>
          <a:xfrm>
            <a:off x="1715049" y="462943"/>
            <a:ext cx="344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>
                <a:latin typeface="Fira Sans" panose="020B0503050000020004" pitchFamily="34" charset="0"/>
                <a:ea typeface="Fira Sans" panose="020B0503050000020004" pitchFamily="34" charset="0"/>
              </a:rPr>
              <a:t>⟶</a:t>
            </a:r>
            <a:endParaRPr lang="en-US" i="1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799155D-0298-B64E-92E1-9FF31B92E593}"/>
              </a:ext>
            </a:extLst>
          </p:cNvPr>
          <p:cNvSpPr txBox="1"/>
          <p:nvPr/>
        </p:nvSpPr>
        <p:spPr>
          <a:xfrm>
            <a:off x="3171592" y="612843"/>
            <a:ext cx="13216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  <a:r>
              <a:rPr lang="en-US" sz="3600" i="1" baseline="-25000">
                <a:latin typeface="Fira Sans" panose="020B0503050000020004" pitchFamily="34" charset="0"/>
                <a:ea typeface="Fira Sans" panose="020B0503050000020004" pitchFamily="34" charset="0"/>
              </a:rPr>
              <a:t>new</a:t>
            </a:r>
            <a:endParaRPr lang="en-US" sz="3600" i="1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8747188-3476-174B-A144-276379D62BF3}"/>
              </a:ext>
            </a:extLst>
          </p:cNvPr>
          <p:cNvSpPr txBox="1"/>
          <p:nvPr/>
        </p:nvSpPr>
        <p:spPr>
          <a:xfrm>
            <a:off x="3352675" y="544512"/>
            <a:ext cx="344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>
                <a:latin typeface="Fira Sans" panose="020B0503050000020004" pitchFamily="34" charset="0"/>
                <a:ea typeface="Fira Sans" panose="020B0503050000020004" pitchFamily="34" charset="0"/>
              </a:rPr>
              <a:t>⟶</a:t>
            </a:r>
            <a:endParaRPr lang="en-US" i="1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141A517-1307-2F41-B4DC-1E38A594603B}"/>
              </a:ext>
            </a:extLst>
          </p:cNvPr>
          <p:cNvSpPr txBox="1"/>
          <p:nvPr/>
        </p:nvSpPr>
        <p:spPr>
          <a:xfrm>
            <a:off x="2543241" y="2255699"/>
            <a:ext cx="7520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i="1">
                <a:latin typeface="Fira Sans" panose="020B0503050000020004" pitchFamily="34" charset="0"/>
                <a:ea typeface="Fira Sans" panose="020B0503050000020004" pitchFamily="34" charset="0"/>
              </a:rPr>
              <a:t>,</a:t>
            </a:r>
            <a:endParaRPr lang="en-US" sz="3600" i="1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20A30B6-C20B-F743-8239-BABDE1B92E8F}"/>
              </a:ext>
            </a:extLst>
          </p:cNvPr>
          <p:cNvSpPr txBox="1"/>
          <p:nvPr/>
        </p:nvSpPr>
        <p:spPr>
          <a:xfrm>
            <a:off x="367431" y="1158550"/>
            <a:ext cx="106398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>
                <a:latin typeface="Fira Sans" panose="020B0503050000020004" pitchFamily="34" charset="0"/>
                <a:ea typeface="Fira Sans" panose="020B0503050000020004" pitchFamily="34" charset="0"/>
              </a:rPr>
              <a:t>⟨</a:t>
            </a:r>
            <a:endParaRPr lang="en-US" sz="96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BB1D327-E4FE-BB41-8ED3-B3127D727D5C}"/>
              </a:ext>
            </a:extLst>
          </p:cNvPr>
          <p:cNvSpPr txBox="1"/>
          <p:nvPr/>
        </p:nvSpPr>
        <p:spPr>
          <a:xfrm>
            <a:off x="4640043" y="1120675"/>
            <a:ext cx="75202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>
                <a:latin typeface="Fira Sans" panose="020B0503050000020004" pitchFamily="34" charset="0"/>
                <a:ea typeface="Fira Sans" panose="020B0503050000020004" pitchFamily="34" charset="0"/>
              </a:rPr>
              <a:t>⟩</a:t>
            </a:r>
            <a:endParaRPr lang="en-US" sz="9600">
              <a:latin typeface="Courier" pitchFamily="2" charset="0"/>
              <a:ea typeface="Fira Sans" panose="020B0503050000020004" pitchFamily="34" charset="0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093BAD71-F107-0A4F-95CE-B0C7A31A1E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105" r="60025" b="30610"/>
          <a:stretch/>
        </p:blipFill>
        <p:spPr>
          <a:xfrm>
            <a:off x="3141170" y="6208083"/>
            <a:ext cx="1504396" cy="1469036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DA695F92-B29A-DF4C-A678-254C76B95145}"/>
              </a:ext>
            </a:extLst>
          </p:cNvPr>
          <p:cNvSpPr txBox="1"/>
          <p:nvPr/>
        </p:nvSpPr>
        <p:spPr>
          <a:xfrm>
            <a:off x="1583753" y="5561752"/>
            <a:ext cx="7520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i="1">
                <a:latin typeface="Fira Sans" panose="020B0503050000020004" pitchFamily="34" charset="0"/>
                <a:ea typeface="Fira Sans" panose="020B0503050000020004" pitchFamily="34" charset="0"/>
              </a:rPr>
              <a:t>β</a:t>
            </a:r>
            <a:r>
              <a:rPr lang="en-US" sz="3600" i="1" baseline="-25000">
                <a:latin typeface="Fira Sans" panose="020B0503050000020004" pitchFamily="34" charset="0"/>
                <a:ea typeface="Fira Sans" panose="020B0503050000020004" pitchFamily="34" charset="0"/>
              </a:rPr>
              <a:t>6</a:t>
            </a:r>
            <a:endParaRPr lang="en-US" sz="3600" i="1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A0D24F5-EF98-A244-A3EB-058850BBD1A3}"/>
              </a:ext>
            </a:extLst>
          </p:cNvPr>
          <p:cNvSpPr txBox="1"/>
          <p:nvPr/>
        </p:nvSpPr>
        <p:spPr>
          <a:xfrm>
            <a:off x="1720572" y="5411852"/>
            <a:ext cx="344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>
                <a:latin typeface="Fira Sans" panose="020B0503050000020004" pitchFamily="34" charset="0"/>
                <a:ea typeface="Fira Sans" panose="020B0503050000020004" pitchFamily="34" charset="0"/>
              </a:rPr>
              <a:t>⟶</a:t>
            </a:r>
            <a:endParaRPr lang="en-US" i="1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CBA2306-3884-384B-8FFC-73E02445DFD7}"/>
              </a:ext>
            </a:extLst>
          </p:cNvPr>
          <p:cNvSpPr txBox="1"/>
          <p:nvPr/>
        </p:nvSpPr>
        <p:spPr>
          <a:xfrm>
            <a:off x="3177115" y="5561752"/>
            <a:ext cx="13216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  <a:r>
              <a:rPr lang="en-US" sz="3600" i="1" baseline="-25000">
                <a:latin typeface="Fira Sans" panose="020B0503050000020004" pitchFamily="34" charset="0"/>
                <a:ea typeface="Fira Sans" panose="020B0503050000020004" pitchFamily="34" charset="0"/>
              </a:rPr>
              <a:t>new</a:t>
            </a:r>
            <a:endParaRPr lang="en-US" sz="3600" i="1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FBD4216-6DB9-2D49-A746-0442703C7A7E}"/>
              </a:ext>
            </a:extLst>
          </p:cNvPr>
          <p:cNvSpPr txBox="1"/>
          <p:nvPr/>
        </p:nvSpPr>
        <p:spPr>
          <a:xfrm>
            <a:off x="3358198" y="5493421"/>
            <a:ext cx="344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>
                <a:latin typeface="Fira Sans" panose="020B0503050000020004" pitchFamily="34" charset="0"/>
                <a:ea typeface="Fira Sans" panose="020B0503050000020004" pitchFamily="34" charset="0"/>
              </a:rPr>
              <a:t>⟶</a:t>
            </a:r>
            <a:endParaRPr lang="en-US" i="1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429F7B1-F745-CE43-933C-A1E5704EFE58}"/>
              </a:ext>
            </a:extLst>
          </p:cNvPr>
          <p:cNvSpPr txBox="1"/>
          <p:nvPr/>
        </p:nvSpPr>
        <p:spPr>
          <a:xfrm>
            <a:off x="2548764" y="7204608"/>
            <a:ext cx="7520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i="1">
                <a:latin typeface="Fira Sans" panose="020B0503050000020004" pitchFamily="34" charset="0"/>
                <a:ea typeface="Fira Sans" panose="020B0503050000020004" pitchFamily="34" charset="0"/>
              </a:rPr>
              <a:t>,</a:t>
            </a:r>
            <a:endParaRPr lang="en-US" sz="3600" i="1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221398E-E43F-F24D-9412-5B8C1EEE3EAB}"/>
              </a:ext>
            </a:extLst>
          </p:cNvPr>
          <p:cNvSpPr txBox="1"/>
          <p:nvPr/>
        </p:nvSpPr>
        <p:spPr>
          <a:xfrm>
            <a:off x="372954" y="6107459"/>
            <a:ext cx="106398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>
                <a:latin typeface="Fira Sans" panose="020B0503050000020004" pitchFamily="34" charset="0"/>
                <a:ea typeface="Fira Sans" panose="020B0503050000020004" pitchFamily="34" charset="0"/>
              </a:rPr>
              <a:t>⟨</a:t>
            </a:r>
            <a:endParaRPr lang="en-US" sz="96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96D3652-B6C2-7E42-86D9-87F9E773F189}"/>
              </a:ext>
            </a:extLst>
          </p:cNvPr>
          <p:cNvSpPr txBox="1"/>
          <p:nvPr/>
        </p:nvSpPr>
        <p:spPr>
          <a:xfrm>
            <a:off x="4645566" y="6069584"/>
            <a:ext cx="75202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>
                <a:latin typeface="Fira Sans" panose="020B0503050000020004" pitchFamily="34" charset="0"/>
                <a:ea typeface="Fira Sans" panose="020B0503050000020004" pitchFamily="34" charset="0"/>
              </a:rPr>
              <a:t>⟩</a:t>
            </a:r>
            <a:endParaRPr lang="en-US" sz="9600">
              <a:latin typeface="Courier" pitchFamily="2" charset="0"/>
              <a:ea typeface="Fira Sans" panose="020B0503050000020004" pitchFamily="34" charset="0"/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1D97FC8B-EC1A-9B42-808B-34CC36B565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105" r="60025" b="30610"/>
          <a:stretch/>
        </p:blipFill>
        <p:spPr>
          <a:xfrm>
            <a:off x="3141170" y="3724332"/>
            <a:ext cx="1504396" cy="1469036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B931A7AD-A39C-C445-84CB-49676E2E73C6}"/>
              </a:ext>
            </a:extLst>
          </p:cNvPr>
          <p:cNvSpPr txBox="1"/>
          <p:nvPr/>
        </p:nvSpPr>
        <p:spPr>
          <a:xfrm>
            <a:off x="1583753" y="3078001"/>
            <a:ext cx="7520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i="1">
                <a:latin typeface="Fira Sans" panose="020B0503050000020004" pitchFamily="34" charset="0"/>
                <a:ea typeface="Fira Sans" panose="020B0503050000020004" pitchFamily="34" charset="0"/>
              </a:rPr>
              <a:t>β</a:t>
            </a:r>
            <a:r>
              <a:rPr lang="en-US" sz="3600" i="1" baseline="-25000">
                <a:latin typeface="Fira Sans" panose="020B0503050000020004" pitchFamily="34" charset="0"/>
                <a:ea typeface="Fira Sans" panose="020B0503050000020004" pitchFamily="34" charset="0"/>
              </a:rPr>
              <a:t>5</a:t>
            </a:r>
            <a:endParaRPr lang="en-US" sz="3600" i="1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D23457B-5EEB-9144-B114-DA262C0702D6}"/>
              </a:ext>
            </a:extLst>
          </p:cNvPr>
          <p:cNvSpPr txBox="1"/>
          <p:nvPr/>
        </p:nvSpPr>
        <p:spPr>
          <a:xfrm>
            <a:off x="1720572" y="2928101"/>
            <a:ext cx="344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>
                <a:latin typeface="Fira Sans" panose="020B0503050000020004" pitchFamily="34" charset="0"/>
                <a:ea typeface="Fira Sans" panose="020B0503050000020004" pitchFamily="34" charset="0"/>
              </a:rPr>
              <a:t>⟶</a:t>
            </a:r>
            <a:endParaRPr lang="en-US" i="1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7EA16E6-8345-D74B-AA3F-0C4A6CEAEE94}"/>
              </a:ext>
            </a:extLst>
          </p:cNvPr>
          <p:cNvSpPr txBox="1"/>
          <p:nvPr/>
        </p:nvSpPr>
        <p:spPr>
          <a:xfrm>
            <a:off x="3177115" y="3078001"/>
            <a:ext cx="13216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  <a:r>
              <a:rPr lang="en-US" sz="3600" i="1" baseline="-25000">
                <a:latin typeface="Fira Sans" panose="020B0503050000020004" pitchFamily="34" charset="0"/>
                <a:ea typeface="Fira Sans" panose="020B0503050000020004" pitchFamily="34" charset="0"/>
              </a:rPr>
              <a:t>new</a:t>
            </a:r>
            <a:endParaRPr lang="en-US" sz="3600" i="1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AC7F2FB-7B9D-4A40-BD1F-5DD68F8C57EE}"/>
              </a:ext>
            </a:extLst>
          </p:cNvPr>
          <p:cNvSpPr txBox="1"/>
          <p:nvPr/>
        </p:nvSpPr>
        <p:spPr>
          <a:xfrm>
            <a:off x="3358198" y="3009670"/>
            <a:ext cx="344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>
                <a:latin typeface="Fira Sans" panose="020B0503050000020004" pitchFamily="34" charset="0"/>
                <a:ea typeface="Fira Sans" panose="020B0503050000020004" pitchFamily="34" charset="0"/>
              </a:rPr>
              <a:t>⟶</a:t>
            </a:r>
            <a:endParaRPr lang="en-US" i="1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ED3CB01-665C-DF45-A8F0-EE2822867E05}"/>
              </a:ext>
            </a:extLst>
          </p:cNvPr>
          <p:cNvSpPr txBox="1"/>
          <p:nvPr/>
        </p:nvSpPr>
        <p:spPr>
          <a:xfrm>
            <a:off x="2548764" y="4720857"/>
            <a:ext cx="7520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i="1">
                <a:latin typeface="Fira Sans" panose="020B0503050000020004" pitchFamily="34" charset="0"/>
                <a:ea typeface="Fira Sans" panose="020B0503050000020004" pitchFamily="34" charset="0"/>
              </a:rPr>
              <a:t>,</a:t>
            </a:r>
            <a:endParaRPr lang="en-US" sz="3600" i="1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410F8EA-05D2-054B-B2E8-15F347B7F675}"/>
              </a:ext>
            </a:extLst>
          </p:cNvPr>
          <p:cNvSpPr txBox="1"/>
          <p:nvPr/>
        </p:nvSpPr>
        <p:spPr>
          <a:xfrm>
            <a:off x="372954" y="3623708"/>
            <a:ext cx="106398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>
                <a:latin typeface="Fira Sans" panose="020B0503050000020004" pitchFamily="34" charset="0"/>
                <a:ea typeface="Fira Sans" panose="020B0503050000020004" pitchFamily="34" charset="0"/>
              </a:rPr>
              <a:t>⟨</a:t>
            </a:r>
            <a:endParaRPr lang="en-US" sz="96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60543F6-6EBB-9F41-A76B-8DCAAE32F1B5}"/>
              </a:ext>
            </a:extLst>
          </p:cNvPr>
          <p:cNvSpPr txBox="1"/>
          <p:nvPr/>
        </p:nvSpPr>
        <p:spPr>
          <a:xfrm>
            <a:off x="4645566" y="3585833"/>
            <a:ext cx="75202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>
                <a:latin typeface="Fira Sans" panose="020B0503050000020004" pitchFamily="34" charset="0"/>
                <a:ea typeface="Fira Sans" panose="020B0503050000020004" pitchFamily="34" charset="0"/>
              </a:rPr>
              <a:t>⟩</a:t>
            </a:r>
            <a:endParaRPr lang="en-US" sz="96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1AA3DFC-00B2-284C-86D1-5BAB35FA292A}"/>
              </a:ext>
            </a:extLst>
          </p:cNvPr>
          <p:cNvSpPr txBox="1"/>
          <p:nvPr/>
        </p:nvSpPr>
        <p:spPr>
          <a:xfrm>
            <a:off x="4875543" y="1532027"/>
            <a:ext cx="22185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>
                <a:latin typeface="Fira Sans" panose="020B0503050000020004" pitchFamily="34" charset="0"/>
                <a:ea typeface="Fira Sans" panose="020B0503050000020004" pitchFamily="34" charset="0"/>
              </a:rPr>
              <a:t>= 45</a:t>
            </a:r>
            <a:endParaRPr lang="en-US" sz="54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D5782BC-E3B9-D94D-BD44-E0D5F8740E83}"/>
              </a:ext>
            </a:extLst>
          </p:cNvPr>
          <p:cNvSpPr txBox="1"/>
          <p:nvPr/>
        </p:nvSpPr>
        <p:spPr>
          <a:xfrm>
            <a:off x="5005028" y="3997185"/>
            <a:ext cx="22185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>
                <a:solidFill>
                  <a:srgbClr val="4E8F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= 212</a:t>
            </a:r>
            <a:endParaRPr lang="en-US" sz="5400">
              <a:solidFill>
                <a:srgbClr val="4E8F00"/>
              </a:solidFill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0DD74E3-3781-8D43-91FE-1253CA2D4756}"/>
              </a:ext>
            </a:extLst>
          </p:cNvPr>
          <p:cNvSpPr txBox="1"/>
          <p:nvPr/>
        </p:nvSpPr>
        <p:spPr>
          <a:xfrm>
            <a:off x="4986727" y="6518010"/>
            <a:ext cx="22185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>
                <a:latin typeface="Fira Sans" panose="020B0503050000020004" pitchFamily="34" charset="0"/>
                <a:ea typeface="Fira Sans" panose="020B0503050000020004" pitchFamily="34" charset="0"/>
              </a:rPr>
              <a:t>= 84</a:t>
            </a:r>
            <a:endParaRPr lang="en-US" sz="5400">
              <a:latin typeface="Courier" pitchFamily="2" charset="0"/>
              <a:ea typeface="Fira Sans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96844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44" descr="A close up of a keyboard&#10;&#10;Description automatically generated">
            <a:extLst>
              <a:ext uri="{FF2B5EF4-FFF2-40B4-BE49-F238E27FC236}">
                <a16:creationId xmlns:a16="http://schemas.microsoft.com/office/drawing/2014/main" id="{6E1B9EB0-9D79-5940-B1DB-669EEA1B1A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5440" t="10609" r="10263" b="80736"/>
          <a:stretch/>
        </p:blipFill>
        <p:spPr>
          <a:xfrm>
            <a:off x="9878449" y="395163"/>
            <a:ext cx="1131845" cy="1131849"/>
          </a:xfrm>
          <a:prstGeom prst="rect">
            <a:avLst/>
          </a:prstGeom>
        </p:spPr>
      </p:pic>
      <p:pic>
        <p:nvPicPr>
          <p:cNvPr id="46" name="Picture 45" descr="A close up of a keyboard&#10;&#10;Description automatically generated">
            <a:extLst>
              <a:ext uri="{FF2B5EF4-FFF2-40B4-BE49-F238E27FC236}">
                <a16:creationId xmlns:a16="http://schemas.microsoft.com/office/drawing/2014/main" id="{C008A781-4B4F-5B46-91F5-686B213493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849" t="1363" r="29967" b="90456"/>
          <a:stretch/>
        </p:blipFill>
        <p:spPr>
          <a:xfrm>
            <a:off x="7967344" y="394551"/>
            <a:ext cx="1131845" cy="1098786"/>
          </a:xfrm>
          <a:prstGeom prst="rect">
            <a:avLst/>
          </a:prstGeom>
        </p:spPr>
      </p:pic>
      <p:pic>
        <p:nvPicPr>
          <p:cNvPr id="47" name="Picture 46" descr="A close up of a keyboard&#10;&#10;Description automatically generated">
            <a:extLst>
              <a:ext uri="{FF2B5EF4-FFF2-40B4-BE49-F238E27FC236}">
                <a16:creationId xmlns:a16="http://schemas.microsoft.com/office/drawing/2014/main" id="{ECEC37BB-3DB4-1C4B-AC1F-382EFD4ABE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073" t="49121" r="39541" b="42185"/>
          <a:stretch/>
        </p:blipFill>
        <p:spPr>
          <a:xfrm>
            <a:off x="6007818" y="341487"/>
            <a:ext cx="1167455" cy="1148833"/>
          </a:xfrm>
          <a:prstGeom prst="rect">
            <a:avLst/>
          </a:prstGeom>
        </p:spPr>
      </p:pic>
      <p:pic>
        <p:nvPicPr>
          <p:cNvPr id="48" name="Picture 47" descr="A close up of a keyboard&#10;&#10;Description automatically generated">
            <a:extLst>
              <a:ext uri="{FF2B5EF4-FFF2-40B4-BE49-F238E27FC236}">
                <a16:creationId xmlns:a16="http://schemas.microsoft.com/office/drawing/2014/main" id="{82DF7790-FBC1-844A-AB0C-69C3CE4F5F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208" t="49679" r="69066" b="43028"/>
          <a:stretch/>
        </p:blipFill>
        <p:spPr>
          <a:xfrm>
            <a:off x="4104924" y="372071"/>
            <a:ext cx="1159244" cy="1084809"/>
          </a:xfrm>
          <a:prstGeom prst="rect">
            <a:avLst/>
          </a:prstGeom>
        </p:spPr>
      </p:pic>
      <p:pic>
        <p:nvPicPr>
          <p:cNvPr id="49" name="Picture 48" descr="A close up of a keyboard&#10;&#10;Description automatically generated">
            <a:extLst>
              <a:ext uri="{FF2B5EF4-FFF2-40B4-BE49-F238E27FC236}">
                <a16:creationId xmlns:a16="http://schemas.microsoft.com/office/drawing/2014/main" id="{CA79BB7A-B463-4240-9EBF-AF08A33E0E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0367" t="1201" r="5561" b="90906"/>
          <a:stretch/>
        </p:blipFill>
        <p:spPr>
          <a:xfrm>
            <a:off x="2213513" y="356436"/>
            <a:ext cx="1097281" cy="1111253"/>
          </a:xfrm>
          <a:prstGeom prst="rect">
            <a:avLst/>
          </a:prstGeom>
        </p:spPr>
      </p:pic>
      <p:pic>
        <p:nvPicPr>
          <p:cNvPr id="50" name="Picture 49" descr="A close up of a keyboard&#10;&#10;Description automatically generated">
            <a:extLst>
              <a:ext uri="{FF2B5EF4-FFF2-40B4-BE49-F238E27FC236}">
                <a16:creationId xmlns:a16="http://schemas.microsoft.com/office/drawing/2014/main" id="{0149E904-B7D2-8F48-B47D-AF300FEFE5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600" t="59141" r="54356" b="33402"/>
          <a:stretch/>
        </p:blipFill>
        <p:spPr>
          <a:xfrm>
            <a:off x="290026" y="372071"/>
            <a:ext cx="1097280" cy="1086872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307CC3D4-5C6E-D74F-A072-59652EF1FDB0}"/>
              </a:ext>
            </a:extLst>
          </p:cNvPr>
          <p:cNvSpPr txBox="1"/>
          <p:nvPr/>
        </p:nvSpPr>
        <p:spPr>
          <a:xfrm>
            <a:off x="11010294" y="383070"/>
            <a:ext cx="11215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>
                <a:latin typeface="Fira Sans" panose="020B0503050000020004" pitchFamily="34" charset="0"/>
                <a:ea typeface="Fira Sans" panose="020B0503050000020004" pitchFamily="34" charset="0"/>
              </a:rPr>
              <a:t>...</a:t>
            </a:r>
            <a:endParaRPr lang="en-US" sz="54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02A7F44-4B7C-BD48-A6C5-A890E4C7C014}"/>
              </a:ext>
            </a:extLst>
          </p:cNvPr>
          <p:cNvSpPr txBox="1"/>
          <p:nvPr/>
        </p:nvSpPr>
        <p:spPr>
          <a:xfrm>
            <a:off x="288648" y="-274260"/>
            <a:ext cx="13216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  <a:r>
              <a:rPr lang="en-US" sz="3600" baseline="-25000"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  <a:endParaRPr lang="en-US" sz="36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05B08D0-6AA4-BE4A-970D-E4CFFB228861}"/>
              </a:ext>
            </a:extLst>
          </p:cNvPr>
          <p:cNvSpPr txBox="1"/>
          <p:nvPr/>
        </p:nvSpPr>
        <p:spPr>
          <a:xfrm>
            <a:off x="693239" y="-367116"/>
            <a:ext cx="344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>
                <a:latin typeface="Fira Sans" panose="020B0503050000020004" pitchFamily="34" charset="0"/>
                <a:ea typeface="Fira Sans" panose="020B0503050000020004" pitchFamily="34" charset="0"/>
              </a:rPr>
              <a:t>⟶</a:t>
            </a:r>
            <a:endParaRPr lang="en-US" i="1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ED36C38-5AA8-234A-B7B2-837B1B03CE93}"/>
              </a:ext>
            </a:extLst>
          </p:cNvPr>
          <p:cNvSpPr txBox="1"/>
          <p:nvPr/>
        </p:nvSpPr>
        <p:spPr>
          <a:xfrm>
            <a:off x="2167258" y="-251168"/>
            <a:ext cx="13216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  <a:r>
              <a:rPr lang="en-US" sz="3600" baseline="-25000">
                <a:latin typeface="Fira Sans" panose="020B0503050000020004" pitchFamily="34" charset="0"/>
                <a:ea typeface="Fira Sans" panose="020B0503050000020004" pitchFamily="34" charset="0"/>
              </a:rPr>
              <a:t>2</a:t>
            </a:r>
            <a:endParaRPr lang="en-US" sz="36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1032BD4-FAE6-3F44-9FA5-7EAF6829689F}"/>
              </a:ext>
            </a:extLst>
          </p:cNvPr>
          <p:cNvSpPr txBox="1"/>
          <p:nvPr/>
        </p:nvSpPr>
        <p:spPr>
          <a:xfrm>
            <a:off x="2571849" y="-344024"/>
            <a:ext cx="344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>
                <a:latin typeface="Fira Sans" panose="020B0503050000020004" pitchFamily="34" charset="0"/>
                <a:ea typeface="Fira Sans" panose="020B0503050000020004" pitchFamily="34" charset="0"/>
              </a:rPr>
              <a:t>⟶</a:t>
            </a:r>
            <a:endParaRPr lang="en-US" i="1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6D714E6-5B9A-2D41-83F6-D803844B8ED1}"/>
              </a:ext>
            </a:extLst>
          </p:cNvPr>
          <p:cNvSpPr txBox="1"/>
          <p:nvPr/>
        </p:nvSpPr>
        <p:spPr>
          <a:xfrm>
            <a:off x="4058669" y="-228850"/>
            <a:ext cx="13216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  <a:r>
              <a:rPr lang="en-US" sz="3600" baseline="-25000">
                <a:latin typeface="Fira Sans" panose="020B0503050000020004" pitchFamily="34" charset="0"/>
                <a:ea typeface="Fira Sans" panose="020B0503050000020004" pitchFamily="34" charset="0"/>
              </a:rPr>
              <a:t>3</a:t>
            </a:r>
            <a:endParaRPr lang="en-US" sz="36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8B94A76A-63EC-F142-B09E-F00DA6F36687}"/>
              </a:ext>
            </a:extLst>
          </p:cNvPr>
          <p:cNvSpPr txBox="1"/>
          <p:nvPr/>
        </p:nvSpPr>
        <p:spPr>
          <a:xfrm>
            <a:off x="4463260" y="-321706"/>
            <a:ext cx="344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>
                <a:latin typeface="Fira Sans" panose="020B0503050000020004" pitchFamily="34" charset="0"/>
                <a:ea typeface="Fira Sans" panose="020B0503050000020004" pitchFamily="34" charset="0"/>
              </a:rPr>
              <a:t>⟶</a:t>
            </a:r>
            <a:endParaRPr lang="en-US" i="1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D6A6D54-1620-1244-8D46-2AE3D17C9F60}"/>
              </a:ext>
            </a:extLst>
          </p:cNvPr>
          <p:cNvSpPr txBox="1"/>
          <p:nvPr/>
        </p:nvSpPr>
        <p:spPr>
          <a:xfrm>
            <a:off x="5895756" y="-228850"/>
            <a:ext cx="13216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  <a:r>
              <a:rPr lang="en-US" sz="3600" baseline="-25000">
                <a:latin typeface="Fira Sans" panose="020B0503050000020004" pitchFamily="34" charset="0"/>
                <a:ea typeface="Fira Sans" panose="020B0503050000020004" pitchFamily="34" charset="0"/>
              </a:rPr>
              <a:t>4</a:t>
            </a:r>
            <a:endParaRPr lang="en-US" sz="36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7BFC7094-87C6-AA48-B4B7-E4B3323C6869}"/>
              </a:ext>
            </a:extLst>
          </p:cNvPr>
          <p:cNvSpPr txBox="1"/>
          <p:nvPr/>
        </p:nvSpPr>
        <p:spPr>
          <a:xfrm>
            <a:off x="6300347" y="-321706"/>
            <a:ext cx="344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>
                <a:latin typeface="Fira Sans" panose="020B0503050000020004" pitchFamily="34" charset="0"/>
                <a:ea typeface="Fira Sans" panose="020B0503050000020004" pitchFamily="34" charset="0"/>
              </a:rPr>
              <a:t>⟶</a:t>
            </a:r>
            <a:endParaRPr lang="en-US" i="1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EA6169AC-8CC9-EA4D-BCD0-DE9ABAC0FC60}"/>
              </a:ext>
            </a:extLst>
          </p:cNvPr>
          <p:cNvSpPr txBox="1"/>
          <p:nvPr/>
        </p:nvSpPr>
        <p:spPr>
          <a:xfrm>
            <a:off x="7910493" y="-228850"/>
            <a:ext cx="13216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  <a:r>
              <a:rPr lang="en-US" sz="3600" baseline="-25000">
                <a:latin typeface="Fira Sans" panose="020B0503050000020004" pitchFamily="34" charset="0"/>
                <a:ea typeface="Fira Sans" panose="020B0503050000020004" pitchFamily="34" charset="0"/>
              </a:rPr>
              <a:t>5</a:t>
            </a:r>
            <a:endParaRPr lang="en-US" sz="36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B8A04A75-A3C5-FB49-A7F2-203AD58470E3}"/>
              </a:ext>
            </a:extLst>
          </p:cNvPr>
          <p:cNvSpPr txBox="1"/>
          <p:nvPr/>
        </p:nvSpPr>
        <p:spPr>
          <a:xfrm>
            <a:off x="8315084" y="-321706"/>
            <a:ext cx="344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>
                <a:latin typeface="Fira Sans" panose="020B0503050000020004" pitchFamily="34" charset="0"/>
                <a:ea typeface="Fira Sans" panose="020B0503050000020004" pitchFamily="34" charset="0"/>
              </a:rPr>
              <a:t>⟶</a:t>
            </a:r>
            <a:endParaRPr lang="en-US" i="1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9B067E6F-B0A4-0944-95C8-92DD94047742}"/>
              </a:ext>
            </a:extLst>
          </p:cNvPr>
          <p:cNvSpPr txBox="1"/>
          <p:nvPr/>
        </p:nvSpPr>
        <p:spPr>
          <a:xfrm>
            <a:off x="9797734" y="-214706"/>
            <a:ext cx="13216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  <a:r>
              <a:rPr lang="en-US" sz="3600" baseline="-25000">
                <a:latin typeface="Fira Sans" panose="020B0503050000020004" pitchFamily="34" charset="0"/>
                <a:ea typeface="Fira Sans" panose="020B0503050000020004" pitchFamily="34" charset="0"/>
              </a:rPr>
              <a:t>6</a:t>
            </a:r>
            <a:endParaRPr lang="en-US" sz="36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A360D810-90DB-6E4C-9CCE-CB4BF996DC89}"/>
              </a:ext>
            </a:extLst>
          </p:cNvPr>
          <p:cNvSpPr txBox="1"/>
          <p:nvPr/>
        </p:nvSpPr>
        <p:spPr>
          <a:xfrm>
            <a:off x="10202325" y="-307562"/>
            <a:ext cx="344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>
                <a:latin typeface="Fira Sans" panose="020B0503050000020004" pitchFamily="34" charset="0"/>
                <a:ea typeface="Fira Sans" panose="020B0503050000020004" pitchFamily="34" charset="0"/>
              </a:rPr>
              <a:t>⟶</a:t>
            </a:r>
            <a:endParaRPr lang="en-US" i="1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3C1CF413-4816-3E4D-9A98-AB56750C5403}"/>
              </a:ext>
            </a:extLst>
          </p:cNvPr>
          <p:cNvSpPr txBox="1"/>
          <p:nvPr/>
        </p:nvSpPr>
        <p:spPr>
          <a:xfrm>
            <a:off x="-269592" y="1887969"/>
            <a:ext cx="21840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Fira Sans" panose="020B0503050000020004" pitchFamily="34" charset="0"/>
                <a:ea typeface="Fira Sans" panose="020B0503050000020004" pitchFamily="34" charset="0"/>
              </a:rPr>
              <a:t>𝛼</a:t>
            </a:r>
            <a:r>
              <a:rPr lang="en-US" sz="2800" baseline="-25000"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  <a:r>
              <a:rPr lang="en-US" sz="2800">
                <a:latin typeface="Fira Sans" panose="020B0503050000020004" pitchFamily="34" charset="0"/>
                <a:ea typeface="Fira Sans" panose="020B0503050000020004" pitchFamily="34" charset="0"/>
              </a:rPr>
              <a:t>[1] = .4</a:t>
            </a:r>
            <a:endParaRPr lang="en-US" sz="28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64EE5D97-7D19-2A49-8E76-7BBECBB28624}"/>
              </a:ext>
            </a:extLst>
          </p:cNvPr>
          <p:cNvSpPr txBox="1"/>
          <p:nvPr/>
        </p:nvSpPr>
        <p:spPr>
          <a:xfrm>
            <a:off x="132792" y="1766852"/>
            <a:ext cx="344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>
                <a:latin typeface="Fira Sans" panose="020B0503050000020004" pitchFamily="34" charset="0"/>
                <a:ea typeface="Fira Sans" panose="020B0503050000020004" pitchFamily="34" charset="0"/>
              </a:rPr>
              <a:t>⟶</a:t>
            </a:r>
            <a:endParaRPr lang="en-US" i="1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FDA4B735-252B-3F40-99F3-3DCEAD4644A6}"/>
              </a:ext>
            </a:extLst>
          </p:cNvPr>
          <p:cNvSpPr txBox="1"/>
          <p:nvPr/>
        </p:nvSpPr>
        <p:spPr>
          <a:xfrm>
            <a:off x="1549055" y="1887969"/>
            <a:ext cx="21840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rgbClr val="4E8F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𝛼</a:t>
            </a:r>
            <a:r>
              <a:rPr lang="en-US" sz="2800" baseline="-25000">
                <a:solidFill>
                  <a:srgbClr val="4E8F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  <a:r>
              <a:rPr lang="en-US" sz="2800">
                <a:solidFill>
                  <a:srgbClr val="4E8F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[2] = .9</a:t>
            </a:r>
            <a:endParaRPr lang="en-US" sz="2800">
              <a:solidFill>
                <a:srgbClr val="4E8F00"/>
              </a:solidFill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99D6EBF8-110B-A64B-8C5E-0FCBCBA702C6}"/>
              </a:ext>
            </a:extLst>
          </p:cNvPr>
          <p:cNvSpPr txBox="1"/>
          <p:nvPr/>
        </p:nvSpPr>
        <p:spPr>
          <a:xfrm>
            <a:off x="1951439" y="1766852"/>
            <a:ext cx="344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>
                <a:solidFill>
                  <a:srgbClr val="4E8F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⟶</a:t>
            </a:r>
            <a:endParaRPr lang="en-US" i="1">
              <a:solidFill>
                <a:srgbClr val="4E8F00"/>
              </a:solidFill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7202073C-FFF9-CF4C-A87D-CD4855F12156}"/>
              </a:ext>
            </a:extLst>
          </p:cNvPr>
          <p:cNvSpPr txBox="1"/>
          <p:nvPr/>
        </p:nvSpPr>
        <p:spPr>
          <a:xfrm>
            <a:off x="3590126" y="1874574"/>
            <a:ext cx="21840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Fira Sans" panose="020B0503050000020004" pitchFamily="34" charset="0"/>
                <a:ea typeface="Fira Sans" panose="020B0503050000020004" pitchFamily="34" charset="0"/>
              </a:rPr>
              <a:t>𝛼</a:t>
            </a:r>
            <a:r>
              <a:rPr lang="en-US" sz="2800" baseline="-25000"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  <a:r>
              <a:rPr lang="en-US" sz="2800">
                <a:latin typeface="Fira Sans" panose="020B0503050000020004" pitchFamily="34" charset="0"/>
                <a:ea typeface="Fira Sans" panose="020B0503050000020004" pitchFamily="34" charset="0"/>
              </a:rPr>
              <a:t>[3] = .2</a:t>
            </a:r>
            <a:endParaRPr lang="en-US" sz="28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728F9B8E-CB0F-0144-9719-81C121D25FC2}"/>
              </a:ext>
            </a:extLst>
          </p:cNvPr>
          <p:cNvSpPr txBox="1"/>
          <p:nvPr/>
        </p:nvSpPr>
        <p:spPr>
          <a:xfrm>
            <a:off x="3992510" y="1753457"/>
            <a:ext cx="344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>
                <a:latin typeface="Fira Sans" panose="020B0503050000020004" pitchFamily="34" charset="0"/>
                <a:ea typeface="Fira Sans" panose="020B0503050000020004" pitchFamily="34" charset="0"/>
              </a:rPr>
              <a:t>⟶</a:t>
            </a:r>
            <a:endParaRPr lang="en-US" i="1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B15EFBB1-3B45-0446-B1AE-15E046D85DF6}"/>
              </a:ext>
            </a:extLst>
          </p:cNvPr>
          <p:cNvSpPr txBox="1"/>
          <p:nvPr/>
        </p:nvSpPr>
        <p:spPr>
          <a:xfrm>
            <a:off x="5465903" y="1878600"/>
            <a:ext cx="21840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Fira Sans" panose="020B0503050000020004" pitchFamily="34" charset="0"/>
                <a:ea typeface="Fira Sans" panose="020B0503050000020004" pitchFamily="34" charset="0"/>
              </a:rPr>
              <a:t>𝛼</a:t>
            </a:r>
            <a:r>
              <a:rPr lang="en-US" sz="2800" baseline="-25000"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  <a:r>
              <a:rPr lang="en-US" sz="2800">
                <a:latin typeface="Fira Sans" panose="020B0503050000020004" pitchFamily="34" charset="0"/>
                <a:ea typeface="Fira Sans" panose="020B0503050000020004" pitchFamily="34" charset="0"/>
              </a:rPr>
              <a:t>[4] = .1</a:t>
            </a:r>
            <a:endParaRPr lang="en-US" sz="28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F24F7711-1D8B-A04E-9B57-BE531032B84A}"/>
              </a:ext>
            </a:extLst>
          </p:cNvPr>
          <p:cNvSpPr txBox="1"/>
          <p:nvPr/>
        </p:nvSpPr>
        <p:spPr>
          <a:xfrm>
            <a:off x="5868287" y="1757483"/>
            <a:ext cx="344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>
                <a:latin typeface="Fira Sans" panose="020B0503050000020004" pitchFamily="34" charset="0"/>
                <a:ea typeface="Fira Sans" panose="020B0503050000020004" pitchFamily="34" charset="0"/>
              </a:rPr>
              <a:t>⟶</a:t>
            </a:r>
            <a:endParaRPr lang="en-US" i="1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845DA164-575B-0649-842C-1292FE8C0D5A}"/>
              </a:ext>
            </a:extLst>
          </p:cNvPr>
          <p:cNvSpPr txBox="1"/>
          <p:nvPr/>
        </p:nvSpPr>
        <p:spPr>
          <a:xfrm>
            <a:off x="7366888" y="1864091"/>
            <a:ext cx="21840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rgbClr val="4E8F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𝛼</a:t>
            </a:r>
            <a:r>
              <a:rPr lang="en-US" sz="2800" baseline="-25000">
                <a:solidFill>
                  <a:srgbClr val="4E8F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  <a:r>
              <a:rPr lang="en-US" sz="2800">
                <a:solidFill>
                  <a:srgbClr val="4E8F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[5] = .8</a:t>
            </a:r>
            <a:endParaRPr lang="en-US" sz="2800">
              <a:solidFill>
                <a:srgbClr val="4E8F00"/>
              </a:solidFill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331D5DEF-5FCE-3041-929D-3F667B1C383F}"/>
              </a:ext>
            </a:extLst>
          </p:cNvPr>
          <p:cNvSpPr txBox="1"/>
          <p:nvPr/>
        </p:nvSpPr>
        <p:spPr>
          <a:xfrm>
            <a:off x="9264695" y="1851998"/>
            <a:ext cx="21840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Fira Sans" panose="020B0503050000020004" pitchFamily="34" charset="0"/>
                <a:ea typeface="Fira Sans" panose="020B0503050000020004" pitchFamily="34" charset="0"/>
              </a:rPr>
              <a:t>𝛼</a:t>
            </a:r>
            <a:r>
              <a:rPr lang="en-US" sz="2800" baseline="-25000"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  <a:r>
              <a:rPr lang="en-US" sz="2800">
                <a:latin typeface="Fira Sans" panose="020B0503050000020004" pitchFamily="34" charset="0"/>
                <a:ea typeface="Fira Sans" panose="020B0503050000020004" pitchFamily="34" charset="0"/>
              </a:rPr>
              <a:t>[6] = .05</a:t>
            </a:r>
            <a:endParaRPr lang="en-US" sz="28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5DBD962F-BC9D-3F4D-8D7C-BD01655670B7}"/>
              </a:ext>
            </a:extLst>
          </p:cNvPr>
          <p:cNvSpPr txBox="1"/>
          <p:nvPr/>
        </p:nvSpPr>
        <p:spPr>
          <a:xfrm>
            <a:off x="7700957" y="1766911"/>
            <a:ext cx="344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>
                <a:solidFill>
                  <a:srgbClr val="4E8F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⟶</a:t>
            </a:r>
            <a:endParaRPr lang="en-US" i="1">
              <a:solidFill>
                <a:srgbClr val="4E8F00"/>
              </a:solidFill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72E3A144-6565-DF49-9BF3-C6E406D8EFE5}"/>
              </a:ext>
            </a:extLst>
          </p:cNvPr>
          <p:cNvSpPr txBox="1"/>
          <p:nvPr/>
        </p:nvSpPr>
        <p:spPr>
          <a:xfrm>
            <a:off x="-166182" y="2654964"/>
            <a:ext cx="21840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Fira Sans" panose="020B0503050000020004" pitchFamily="34" charset="0"/>
                <a:ea typeface="Fira Sans" panose="020B0503050000020004" pitchFamily="34" charset="0"/>
              </a:rPr>
              <a:t>𝛼</a:t>
            </a:r>
            <a:r>
              <a:rPr lang="en-US" sz="2800" baseline="-25000"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  <a:r>
              <a:rPr lang="en-US" sz="2800">
                <a:latin typeface="Fira Sans" panose="020B0503050000020004" pitchFamily="34" charset="0"/>
                <a:ea typeface="Fira Sans" panose="020B0503050000020004" pitchFamily="34" charset="0"/>
              </a:rPr>
              <a:t>[1] = .05</a:t>
            </a:r>
            <a:endParaRPr lang="en-US" sz="28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439696A6-8176-874D-8E0F-7B212240239F}"/>
              </a:ext>
            </a:extLst>
          </p:cNvPr>
          <p:cNvSpPr txBox="1"/>
          <p:nvPr/>
        </p:nvSpPr>
        <p:spPr>
          <a:xfrm>
            <a:off x="150281" y="2533847"/>
            <a:ext cx="344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>
                <a:latin typeface="Fira Sans" panose="020B0503050000020004" pitchFamily="34" charset="0"/>
                <a:ea typeface="Fira Sans" panose="020B0503050000020004" pitchFamily="34" charset="0"/>
              </a:rPr>
              <a:t>⟶</a:t>
            </a:r>
            <a:endParaRPr lang="en-US" i="1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BC5357BC-A66A-A847-889D-A4B45AEFDE7F}"/>
              </a:ext>
            </a:extLst>
          </p:cNvPr>
          <p:cNvSpPr txBox="1"/>
          <p:nvPr/>
        </p:nvSpPr>
        <p:spPr>
          <a:xfrm>
            <a:off x="1566544" y="2654964"/>
            <a:ext cx="21840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Fira Sans" panose="020B0503050000020004" pitchFamily="34" charset="0"/>
                <a:ea typeface="Fira Sans" panose="020B0503050000020004" pitchFamily="34" charset="0"/>
              </a:rPr>
              <a:t>𝛼</a:t>
            </a:r>
            <a:r>
              <a:rPr lang="en-US" sz="2800" baseline="-25000"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  <a:r>
              <a:rPr lang="en-US" sz="2800">
                <a:latin typeface="Fira Sans" panose="020B0503050000020004" pitchFamily="34" charset="0"/>
                <a:ea typeface="Fira Sans" panose="020B0503050000020004" pitchFamily="34" charset="0"/>
              </a:rPr>
              <a:t>[2] = .1</a:t>
            </a:r>
            <a:endParaRPr lang="en-US" sz="28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7427D466-27A9-DF4C-AC8C-B986242E3501}"/>
              </a:ext>
            </a:extLst>
          </p:cNvPr>
          <p:cNvSpPr txBox="1"/>
          <p:nvPr/>
        </p:nvSpPr>
        <p:spPr>
          <a:xfrm>
            <a:off x="1968928" y="2533847"/>
            <a:ext cx="344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>
                <a:latin typeface="Fira Sans" panose="020B0503050000020004" pitchFamily="34" charset="0"/>
                <a:ea typeface="Fira Sans" panose="020B0503050000020004" pitchFamily="34" charset="0"/>
              </a:rPr>
              <a:t>⟶</a:t>
            </a:r>
            <a:endParaRPr lang="en-US" i="1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973FF364-19FB-8446-A5D5-A225825701F6}"/>
              </a:ext>
            </a:extLst>
          </p:cNvPr>
          <p:cNvSpPr txBox="1"/>
          <p:nvPr/>
        </p:nvSpPr>
        <p:spPr>
          <a:xfrm>
            <a:off x="3607615" y="2641569"/>
            <a:ext cx="21840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Fira Sans" panose="020B0503050000020004" pitchFamily="34" charset="0"/>
                <a:ea typeface="Fira Sans" panose="020B0503050000020004" pitchFamily="34" charset="0"/>
              </a:rPr>
              <a:t>𝛼</a:t>
            </a:r>
            <a:r>
              <a:rPr lang="en-US" sz="2800" baseline="-25000"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  <a:r>
              <a:rPr lang="en-US" sz="2800">
                <a:latin typeface="Fira Sans" panose="020B0503050000020004" pitchFamily="34" charset="0"/>
                <a:ea typeface="Fira Sans" panose="020B0503050000020004" pitchFamily="34" charset="0"/>
              </a:rPr>
              <a:t>[3] = .2</a:t>
            </a:r>
            <a:endParaRPr lang="en-US" sz="28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8C517CAB-3E2E-1A4E-97F2-2337436051D0}"/>
              </a:ext>
            </a:extLst>
          </p:cNvPr>
          <p:cNvSpPr txBox="1"/>
          <p:nvPr/>
        </p:nvSpPr>
        <p:spPr>
          <a:xfrm>
            <a:off x="4009999" y="2520452"/>
            <a:ext cx="344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>
                <a:latin typeface="Fira Sans" panose="020B0503050000020004" pitchFamily="34" charset="0"/>
                <a:ea typeface="Fira Sans" panose="020B0503050000020004" pitchFamily="34" charset="0"/>
              </a:rPr>
              <a:t>⟶</a:t>
            </a:r>
            <a:endParaRPr lang="en-US" i="1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84DE0B28-B5A0-4446-B57C-E5EAD16CFA23}"/>
              </a:ext>
            </a:extLst>
          </p:cNvPr>
          <p:cNvSpPr txBox="1"/>
          <p:nvPr/>
        </p:nvSpPr>
        <p:spPr>
          <a:xfrm>
            <a:off x="5483392" y="2645595"/>
            <a:ext cx="21840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Fira Sans" panose="020B0503050000020004" pitchFamily="34" charset="0"/>
                <a:ea typeface="Fira Sans" panose="020B0503050000020004" pitchFamily="34" charset="0"/>
              </a:rPr>
              <a:t>𝛼</a:t>
            </a:r>
            <a:r>
              <a:rPr lang="en-US" sz="2800" baseline="-25000"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  <a:r>
              <a:rPr lang="en-US" sz="2800">
                <a:latin typeface="Fira Sans" panose="020B0503050000020004" pitchFamily="34" charset="0"/>
                <a:ea typeface="Fira Sans" panose="020B0503050000020004" pitchFamily="34" charset="0"/>
              </a:rPr>
              <a:t>[4] = .02</a:t>
            </a:r>
            <a:endParaRPr lang="en-US" sz="28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52D43774-E9FB-7E4A-9B35-7E728E67BD04}"/>
              </a:ext>
            </a:extLst>
          </p:cNvPr>
          <p:cNvSpPr txBox="1"/>
          <p:nvPr/>
        </p:nvSpPr>
        <p:spPr>
          <a:xfrm>
            <a:off x="5885776" y="2524478"/>
            <a:ext cx="344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>
                <a:latin typeface="Fira Sans" panose="020B0503050000020004" pitchFamily="34" charset="0"/>
                <a:ea typeface="Fira Sans" panose="020B0503050000020004" pitchFamily="34" charset="0"/>
              </a:rPr>
              <a:t>⟶</a:t>
            </a:r>
            <a:endParaRPr lang="en-US" i="1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1DF91F6C-527F-7B4A-BF1D-F50937E5D7CD}"/>
              </a:ext>
            </a:extLst>
          </p:cNvPr>
          <p:cNvSpPr txBox="1"/>
          <p:nvPr/>
        </p:nvSpPr>
        <p:spPr>
          <a:xfrm>
            <a:off x="7384377" y="2631086"/>
            <a:ext cx="21840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Fira Sans" panose="020B0503050000020004" pitchFamily="34" charset="0"/>
                <a:ea typeface="Fira Sans" panose="020B0503050000020004" pitchFamily="34" charset="0"/>
              </a:rPr>
              <a:t>𝛼</a:t>
            </a:r>
            <a:r>
              <a:rPr lang="en-US" sz="2800" baseline="-25000"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  <a:r>
              <a:rPr lang="en-US" sz="2800">
                <a:latin typeface="Fira Sans" panose="020B0503050000020004" pitchFamily="34" charset="0"/>
                <a:ea typeface="Fira Sans" panose="020B0503050000020004" pitchFamily="34" charset="0"/>
              </a:rPr>
              <a:t>[5] = .1</a:t>
            </a:r>
            <a:endParaRPr lang="en-US" sz="28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25528B89-FAF0-4D47-9C3D-A8742894D837}"/>
              </a:ext>
            </a:extLst>
          </p:cNvPr>
          <p:cNvSpPr txBox="1"/>
          <p:nvPr/>
        </p:nvSpPr>
        <p:spPr>
          <a:xfrm>
            <a:off x="9282184" y="2618993"/>
            <a:ext cx="21840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rgbClr val="4E8F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𝛼</a:t>
            </a:r>
            <a:r>
              <a:rPr lang="en-US" sz="2800" baseline="-25000">
                <a:solidFill>
                  <a:srgbClr val="4E8F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  <a:r>
              <a:rPr lang="en-US" sz="2800">
                <a:solidFill>
                  <a:srgbClr val="4E8F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[6] = .95</a:t>
            </a:r>
            <a:endParaRPr lang="en-US" sz="2800">
              <a:solidFill>
                <a:srgbClr val="4E8F00"/>
              </a:solidFill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E1674B60-79AE-6947-B520-C249AA28A668}"/>
              </a:ext>
            </a:extLst>
          </p:cNvPr>
          <p:cNvSpPr txBox="1"/>
          <p:nvPr/>
        </p:nvSpPr>
        <p:spPr>
          <a:xfrm>
            <a:off x="7718446" y="2533906"/>
            <a:ext cx="344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>
                <a:latin typeface="Fira Sans" panose="020B0503050000020004" pitchFamily="34" charset="0"/>
                <a:ea typeface="Fira Sans" panose="020B0503050000020004" pitchFamily="34" charset="0"/>
              </a:rPr>
              <a:t>⟶</a:t>
            </a:r>
            <a:endParaRPr lang="en-US" i="1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7DFD72BB-CE11-804B-B4EF-03EF443CDF11}"/>
              </a:ext>
            </a:extLst>
          </p:cNvPr>
          <p:cNvSpPr txBox="1"/>
          <p:nvPr/>
        </p:nvSpPr>
        <p:spPr>
          <a:xfrm>
            <a:off x="9488121" y="1765235"/>
            <a:ext cx="344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>
                <a:latin typeface="Fira Sans" panose="020B0503050000020004" pitchFamily="34" charset="0"/>
                <a:ea typeface="Fira Sans" panose="020B0503050000020004" pitchFamily="34" charset="0"/>
              </a:rPr>
              <a:t>⟶</a:t>
            </a:r>
            <a:endParaRPr lang="en-US" i="1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B1436964-353A-C349-8C3E-B8D1D7AEBBDF}"/>
              </a:ext>
            </a:extLst>
          </p:cNvPr>
          <p:cNvSpPr txBox="1"/>
          <p:nvPr/>
        </p:nvSpPr>
        <p:spPr>
          <a:xfrm>
            <a:off x="9505610" y="2533847"/>
            <a:ext cx="344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>
                <a:solidFill>
                  <a:srgbClr val="4E8F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⟶</a:t>
            </a:r>
            <a:endParaRPr lang="en-US" i="1">
              <a:solidFill>
                <a:srgbClr val="4E8F00"/>
              </a:solidFill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C38E375C-6C2E-6444-85D4-483745260B70}"/>
              </a:ext>
            </a:extLst>
          </p:cNvPr>
          <p:cNvSpPr txBox="1"/>
          <p:nvPr/>
        </p:nvSpPr>
        <p:spPr>
          <a:xfrm rot="5400000">
            <a:off x="304897" y="3190417"/>
            <a:ext cx="11215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>
                <a:latin typeface="Fira Sans" panose="020B0503050000020004" pitchFamily="34" charset="0"/>
                <a:ea typeface="Fira Sans" panose="020B0503050000020004" pitchFamily="34" charset="0"/>
              </a:rPr>
              <a:t>...</a:t>
            </a:r>
            <a:endParaRPr lang="en-US" sz="54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68725A4D-FE29-EC45-8405-E3D43D950316}"/>
              </a:ext>
            </a:extLst>
          </p:cNvPr>
          <p:cNvSpPr txBox="1"/>
          <p:nvPr/>
        </p:nvSpPr>
        <p:spPr>
          <a:xfrm rot="5400000">
            <a:off x="2124011" y="3167325"/>
            <a:ext cx="11215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>
                <a:latin typeface="Fira Sans" panose="020B0503050000020004" pitchFamily="34" charset="0"/>
                <a:ea typeface="Fira Sans" panose="020B0503050000020004" pitchFamily="34" charset="0"/>
              </a:rPr>
              <a:t>...</a:t>
            </a:r>
            <a:endParaRPr lang="en-US" sz="54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62A2DE82-C756-5D4C-A9C0-2C677560B1A2}"/>
              </a:ext>
            </a:extLst>
          </p:cNvPr>
          <p:cNvSpPr txBox="1"/>
          <p:nvPr/>
        </p:nvSpPr>
        <p:spPr>
          <a:xfrm rot="5400000">
            <a:off x="4197188" y="3162613"/>
            <a:ext cx="11215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>
                <a:latin typeface="Fira Sans" panose="020B0503050000020004" pitchFamily="34" charset="0"/>
                <a:ea typeface="Fira Sans" panose="020B0503050000020004" pitchFamily="34" charset="0"/>
              </a:rPr>
              <a:t>...</a:t>
            </a:r>
            <a:endParaRPr lang="en-US" sz="54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64378DED-F184-FE42-B877-4040083CFD25}"/>
              </a:ext>
            </a:extLst>
          </p:cNvPr>
          <p:cNvSpPr txBox="1"/>
          <p:nvPr/>
        </p:nvSpPr>
        <p:spPr>
          <a:xfrm rot="5400000">
            <a:off x="6131510" y="3162613"/>
            <a:ext cx="11215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>
                <a:latin typeface="Fira Sans" panose="020B0503050000020004" pitchFamily="34" charset="0"/>
                <a:ea typeface="Fira Sans" panose="020B0503050000020004" pitchFamily="34" charset="0"/>
              </a:rPr>
              <a:t>...</a:t>
            </a:r>
            <a:endParaRPr lang="en-US" sz="54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CBC4248D-CE4E-6B41-908C-F3F6B40E3708}"/>
              </a:ext>
            </a:extLst>
          </p:cNvPr>
          <p:cNvSpPr txBox="1"/>
          <p:nvPr/>
        </p:nvSpPr>
        <p:spPr>
          <a:xfrm rot="5400000">
            <a:off x="8083962" y="3162614"/>
            <a:ext cx="11215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>
                <a:latin typeface="Fira Sans" panose="020B0503050000020004" pitchFamily="34" charset="0"/>
                <a:ea typeface="Fira Sans" panose="020B0503050000020004" pitchFamily="34" charset="0"/>
              </a:rPr>
              <a:t>...</a:t>
            </a:r>
            <a:endParaRPr lang="en-US" sz="54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A489BC8F-C4E0-044E-9E3C-258ABC2B53C1}"/>
              </a:ext>
            </a:extLst>
          </p:cNvPr>
          <p:cNvSpPr txBox="1"/>
          <p:nvPr/>
        </p:nvSpPr>
        <p:spPr>
          <a:xfrm rot="5400000">
            <a:off x="9921289" y="3162613"/>
            <a:ext cx="11215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>
                <a:latin typeface="Fira Sans" panose="020B0503050000020004" pitchFamily="34" charset="0"/>
                <a:ea typeface="Fira Sans" panose="020B0503050000020004" pitchFamily="34" charset="0"/>
              </a:rPr>
              <a:t>...</a:t>
            </a:r>
            <a:endParaRPr lang="en-US" sz="54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003C352F-929F-644A-8137-604B1F5797E1}"/>
              </a:ext>
            </a:extLst>
          </p:cNvPr>
          <p:cNvSpPr txBox="1"/>
          <p:nvPr/>
        </p:nvSpPr>
        <p:spPr>
          <a:xfrm>
            <a:off x="-215111" y="4185202"/>
            <a:ext cx="21840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Fira Sans" panose="020B0503050000020004" pitchFamily="34" charset="0"/>
                <a:ea typeface="Fira Sans" panose="020B0503050000020004" pitchFamily="34" charset="0"/>
              </a:rPr>
              <a:t>𝛼</a:t>
            </a:r>
            <a:r>
              <a:rPr lang="en-US" sz="2800" baseline="-25000">
                <a:latin typeface="Fira Sans" panose="020B0503050000020004" pitchFamily="34" charset="0"/>
                <a:ea typeface="Fira Sans" panose="020B0503050000020004" pitchFamily="34" charset="0"/>
              </a:rPr>
              <a:t>5</a:t>
            </a:r>
            <a:r>
              <a:rPr lang="en-US" sz="2800">
                <a:latin typeface="Fira Sans" panose="020B0503050000020004" pitchFamily="34" charset="0"/>
                <a:ea typeface="Fira Sans" panose="020B0503050000020004" pitchFamily="34" charset="0"/>
              </a:rPr>
              <a:t>[1] = .1</a:t>
            </a:r>
            <a:endParaRPr lang="en-US" sz="28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F408283E-CF89-6F42-A19D-53A8686CAD47}"/>
              </a:ext>
            </a:extLst>
          </p:cNvPr>
          <p:cNvSpPr txBox="1"/>
          <p:nvPr/>
        </p:nvSpPr>
        <p:spPr>
          <a:xfrm>
            <a:off x="101352" y="4064085"/>
            <a:ext cx="344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>
                <a:latin typeface="Fira Sans" panose="020B0503050000020004" pitchFamily="34" charset="0"/>
                <a:ea typeface="Fira Sans" panose="020B0503050000020004" pitchFamily="34" charset="0"/>
              </a:rPr>
              <a:t>⟶</a:t>
            </a:r>
            <a:endParaRPr lang="en-US" i="1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49EF54A7-CFAD-A24A-AF66-950ED4EBCBF5}"/>
              </a:ext>
            </a:extLst>
          </p:cNvPr>
          <p:cNvSpPr txBox="1"/>
          <p:nvPr/>
        </p:nvSpPr>
        <p:spPr>
          <a:xfrm>
            <a:off x="1517615" y="4185202"/>
            <a:ext cx="21840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Fira Sans" panose="020B0503050000020004" pitchFamily="34" charset="0"/>
                <a:ea typeface="Fira Sans" panose="020B0503050000020004" pitchFamily="34" charset="0"/>
              </a:rPr>
              <a:t>𝛼</a:t>
            </a:r>
            <a:r>
              <a:rPr lang="en-US" sz="2800" baseline="-25000">
                <a:latin typeface="Fira Sans" panose="020B0503050000020004" pitchFamily="34" charset="0"/>
                <a:ea typeface="Fira Sans" panose="020B0503050000020004" pitchFamily="34" charset="0"/>
              </a:rPr>
              <a:t>5</a:t>
            </a:r>
            <a:r>
              <a:rPr lang="en-US" sz="2800">
                <a:latin typeface="Fira Sans" panose="020B0503050000020004" pitchFamily="34" charset="0"/>
                <a:ea typeface="Fira Sans" panose="020B0503050000020004" pitchFamily="34" charset="0"/>
              </a:rPr>
              <a:t>[2] = .2</a:t>
            </a:r>
            <a:endParaRPr lang="en-US" sz="28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27093B44-B3E4-9342-9C42-6EE90BAF17A3}"/>
              </a:ext>
            </a:extLst>
          </p:cNvPr>
          <p:cNvSpPr txBox="1"/>
          <p:nvPr/>
        </p:nvSpPr>
        <p:spPr>
          <a:xfrm>
            <a:off x="1919999" y="4064085"/>
            <a:ext cx="344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>
                <a:latin typeface="Fira Sans" panose="020B0503050000020004" pitchFamily="34" charset="0"/>
                <a:ea typeface="Fira Sans" panose="020B0503050000020004" pitchFamily="34" charset="0"/>
              </a:rPr>
              <a:t>⟶</a:t>
            </a:r>
            <a:endParaRPr lang="en-US" i="1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CCA23F93-C32F-ED40-A0D0-6C5C238AC300}"/>
              </a:ext>
            </a:extLst>
          </p:cNvPr>
          <p:cNvSpPr txBox="1"/>
          <p:nvPr/>
        </p:nvSpPr>
        <p:spPr>
          <a:xfrm>
            <a:off x="3558686" y="4171807"/>
            <a:ext cx="21840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rgbClr val="4E8F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𝛼</a:t>
            </a:r>
            <a:r>
              <a:rPr lang="en-US" sz="2800" baseline="-25000">
                <a:solidFill>
                  <a:srgbClr val="4E8F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5</a:t>
            </a:r>
            <a:r>
              <a:rPr lang="en-US" sz="2800">
                <a:solidFill>
                  <a:srgbClr val="4E8F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[3] = .85</a:t>
            </a:r>
            <a:endParaRPr lang="en-US" sz="2800">
              <a:solidFill>
                <a:srgbClr val="4E8F00"/>
              </a:solidFill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18B521F7-146A-584E-8410-3B32E64EEB26}"/>
              </a:ext>
            </a:extLst>
          </p:cNvPr>
          <p:cNvSpPr txBox="1"/>
          <p:nvPr/>
        </p:nvSpPr>
        <p:spPr>
          <a:xfrm>
            <a:off x="3826160" y="4050690"/>
            <a:ext cx="344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>
                <a:solidFill>
                  <a:srgbClr val="4E8F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⟶</a:t>
            </a:r>
            <a:endParaRPr lang="en-US" i="1">
              <a:solidFill>
                <a:srgbClr val="4E8F00"/>
              </a:solidFill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B7D831F6-D895-3F43-B337-0A6B90BFD6AD}"/>
              </a:ext>
            </a:extLst>
          </p:cNvPr>
          <p:cNvSpPr txBox="1"/>
          <p:nvPr/>
        </p:nvSpPr>
        <p:spPr>
          <a:xfrm>
            <a:off x="5539520" y="4175833"/>
            <a:ext cx="21840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rgbClr val="4E8F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𝛼</a:t>
            </a:r>
            <a:r>
              <a:rPr lang="en-US" sz="2800" baseline="-25000">
                <a:solidFill>
                  <a:srgbClr val="4E8F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5</a:t>
            </a:r>
            <a:r>
              <a:rPr lang="en-US" sz="2800">
                <a:solidFill>
                  <a:srgbClr val="4E8F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[4] = .75</a:t>
            </a:r>
            <a:endParaRPr lang="en-US" sz="2800">
              <a:solidFill>
                <a:srgbClr val="4E8F00"/>
              </a:solidFill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60804B92-273A-524D-98E4-BA609C8CB23E}"/>
              </a:ext>
            </a:extLst>
          </p:cNvPr>
          <p:cNvSpPr txBox="1"/>
          <p:nvPr/>
        </p:nvSpPr>
        <p:spPr>
          <a:xfrm>
            <a:off x="5836847" y="4054716"/>
            <a:ext cx="344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>
                <a:solidFill>
                  <a:srgbClr val="4E8F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⟶</a:t>
            </a:r>
            <a:endParaRPr lang="en-US" i="1">
              <a:solidFill>
                <a:srgbClr val="4E8F00"/>
              </a:solidFill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80508F48-C5B3-EF42-9F1A-E55C65C4440F}"/>
              </a:ext>
            </a:extLst>
          </p:cNvPr>
          <p:cNvSpPr txBox="1"/>
          <p:nvPr/>
        </p:nvSpPr>
        <p:spPr>
          <a:xfrm>
            <a:off x="7335448" y="4161324"/>
            <a:ext cx="21840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Fira Sans" panose="020B0503050000020004" pitchFamily="34" charset="0"/>
                <a:ea typeface="Fira Sans" panose="020B0503050000020004" pitchFamily="34" charset="0"/>
              </a:rPr>
              <a:t>𝛼</a:t>
            </a:r>
            <a:r>
              <a:rPr lang="en-US" sz="2800" baseline="-25000">
                <a:latin typeface="Fira Sans" panose="020B0503050000020004" pitchFamily="34" charset="0"/>
                <a:ea typeface="Fira Sans" panose="020B0503050000020004" pitchFamily="34" charset="0"/>
              </a:rPr>
              <a:t>5</a:t>
            </a:r>
            <a:r>
              <a:rPr lang="en-US" sz="2800">
                <a:latin typeface="Fira Sans" panose="020B0503050000020004" pitchFamily="34" charset="0"/>
                <a:ea typeface="Fira Sans" panose="020B0503050000020004" pitchFamily="34" charset="0"/>
              </a:rPr>
              <a:t>[5] = .1</a:t>
            </a:r>
            <a:endParaRPr lang="en-US" sz="28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AC567EB2-410E-8D42-A9E6-2DBC75BE1248}"/>
              </a:ext>
            </a:extLst>
          </p:cNvPr>
          <p:cNvSpPr txBox="1"/>
          <p:nvPr/>
        </p:nvSpPr>
        <p:spPr>
          <a:xfrm>
            <a:off x="9233255" y="4149231"/>
            <a:ext cx="21840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Fira Sans" panose="020B0503050000020004" pitchFamily="34" charset="0"/>
                <a:ea typeface="Fira Sans" panose="020B0503050000020004" pitchFamily="34" charset="0"/>
              </a:rPr>
              <a:t>𝛼</a:t>
            </a:r>
            <a:r>
              <a:rPr lang="en-US" sz="2800" baseline="-25000">
                <a:latin typeface="Fira Sans" panose="020B0503050000020004" pitchFamily="34" charset="0"/>
                <a:ea typeface="Fira Sans" panose="020B0503050000020004" pitchFamily="34" charset="0"/>
              </a:rPr>
              <a:t>5</a:t>
            </a:r>
            <a:r>
              <a:rPr lang="en-US" sz="2800">
                <a:latin typeface="Fira Sans" panose="020B0503050000020004" pitchFamily="34" charset="0"/>
                <a:ea typeface="Fira Sans" panose="020B0503050000020004" pitchFamily="34" charset="0"/>
              </a:rPr>
              <a:t>[6] = .05</a:t>
            </a:r>
            <a:endParaRPr lang="en-US" sz="28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F4D1E0D4-801C-184A-A66E-508744C40189}"/>
              </a:ext>
            </a:extLst>
          </p:cNvPr>
          <p:cNvSpPr txBox="1"/>
          <p:nvPr/>
        </p:nvSpPr>
        <p:spPr>
          <a:xfrm>
            <a:off x="7669517" y="4064144"/>
            <a:ext cx="344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>
                <a:latin typeface="Fira Sans" panose="020B0503050000020004" pitchFamily="34" charset="0"/>
                <a:ea typeface="Fira Sans" panose="020B0503050000020004" pitchFamily="34" charset="0"/>
              </a:rPr>
              <a:t>⟶</a:t>
            </a:r>
            <a:endParaRPr lang="en-US" i="1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16AB01D0-4D58-FD4B-AAD8-C1FAE76EE5E3}"/>
              </a:ext>
            </a:extLst>
          </p:cNvPr>
          <p:cNvSpPr txBox="1"/>
          <p:nvPr/>
        </p:nvSpPr>
        <p:spPr>
          <a:xfrm>
            <a:off x="9456681" y="4064085"/>
            <a:ext cx="344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>
                <a:latin typeface="Fira Sans" panose="020B0503050000020004" pitchFamily="34" charset="0"/>
                <a:ea typeface="Fira Sans" panose="020B0503050000020004" pitchFamily="34" charset="0"/>
              </a:rPr>
              <a:t>⟶</a:t>
            </a:r>
            <a:endParaRPr lang="en-US" i="1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169C7450-4B49-364D-849C-4B7A147D14C4}"/>
              </a:ext>
            </a:extLst>
          </p:cNvPr>
          <p:cNvSpPr txBox="1"/>
          <p:nvPr/>
        </p:nvSpPr>
        <p:spPr>
          <a:xfrm rot="5400000">
            <a:off x="243544" y="4733879"/>
            <a:ext cx="11215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>
                <a:latin typeface="Fira Sans" panose="020B0503050000020004" pitchFamily="34" charset="0"/>
                <a:ea typeface="Fira Sans" panose="020B0503050000020004" pitchFamily="34" charset="0"/>
              </a:rPr>
              <a:t>...</a:t>
            </a:r>
            <a:endParaRPr lang="en-US" sz="54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42832B8C-F127-9A4C-9D12-8DF122C47816}"/>
              </a:ext>
            </a:extLst>
          </p:cNvPr>
          <p:cNvSpPr txBox="1"/>
          <p:nvPr/>
        </p:nvSpPr>
        <p:spPr>
          <a:xfrm rot="5400000">
            <a:off x="2062658" y="4710787"/>
            <a:ext cx="11215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>
                <a:latin typeface="Fira Sans" panose="020B0503050000020004" pitchFamily="34" charset="0"/>
                <a:ea typeface="Fira Sans" panose="020B0503050000020004" pitchFamily="34" charset="0"/>
              </a:rPr>
              <a:t>...</a:t>
            </a:r>
            <a:endParaRPr lang="en-US" sz="54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B1743AAB-7174-4D41-8E48-A4BA583497CF}"/>
              </a:ext>
            </a:extLst>
          </p:cNvPr>
          <p:cNvSpPr txBox="1"/>
          <p:nvPr/>
        </p:nvSpPr>
        <p:spPr>
          <a:xfrm rot="5400000">
            <a:off x="4135835" y="4706075"/>
            <a:ext cx="11215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>
                <a:latin typeface="Fira Sans" panose="020B0503050000020004" pitchFamily="34" charset="0"/>
                <a:ea typeface="Fira Sans" panose="020B0503050000020004" pitchFamily="34" charset="0"/>
              </a:rPr>
              <a:t>...</a:t>
            </a:r>
            <a:endParaRPr lang="en-US" sz="54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DEEF7646-79AF-494D-A4A9-FEDEA2D3230E}"/>
              </a:ext>
            </a:extLst>
          </p:cNvPr>
          <p:cNvSpPr txBox="1"/>
          <p:nvPr/>
        </p:nvSpPr>
        <p:spPr>
          <a:xfrm rot="5400000">
            <a:off x="6070157" y="4706075"/>
            <a:ext cx="11215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>
                <a:latin typeface="Fira Sans" panose="020B0503050000020004" pitchFamily="34" charset="0"/>
                <a:ea typeface="Fira Sans" panose="020B0503050000020004" pitchFamily="34" charset="0"/>
              </a:rPr>
              <a:t>...</a:t>
            </a:r>
            <a:endParaRPr lang="en-US" sz="54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8EEFD5CF-8EBD-FA4F-A349-582E3630D0C0}"/>
              </a:ext>
            </a:extLst>
          </p:cNvPr>
          <p:cNvSpPr txBox="1"/>
          <p:nvPr/>
        </p:nvSpPr>
        <p:spPr>
          <a:xfrm rot="5400000">
            <a:off x="8022609" y="4706076"/>
            <a:ext cx="11215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>
                <a:latin typeface="Fira Sans" panose="020B0503050000020004" pitchFamily="34" charset="0"/>
                <a:ea typeface="Fira Sans" panose="020B0503050000020004" pitchFamily="34" charset="0"/>
              </a:rPr>
              <a:t>...</a:t>
            </a:r>
            <a:endParaRPr lang="en-US" sz="54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D98CD48D-2376-7B45-B455-ADE9E4C59D25}"/>
              </a:ext>
            </a:extLst>
          </p:cNvPr>
          <p:cNvSpPr txBox="1"/>
          <p:nvPr/>
        </p:nvSpPr>
        <p:spPr>
          <a:xfrm rot="5400000">
            <a:off x="9859936" y="4706075"/>
            <a:ext cx="11215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>
                <a:latin typeface="Fira Sans" panose="020B0503050000020004" pitchFamily="34" charset="0"/>
                <a:ea typeface="Fira Sans" panose="020B0503050000020004" pitchFamily="34" charset="0"/>
              </a:rPr>
              <a:t>...</a:t>
            </a:r>
            <a:endParaRPr lang="en-US" sz="54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93DAE7D6-CF34-D34C-BEEA-01E0EE496A77}"/>
              </a:ext>
            </a:extLst>
          </p:cNvPr>
          <p:cNvSpPr txBox="1"/>
          <p:nvPr/>
        </p:nvSpPr>
        <p:spPr>
          <a:xfrm>
            <a:off x="10993269" y="1463981"/>
            <a:ext cx="11215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>
                <a:latin typeface="Fira Sans" panose="020B0503050000020004" pitchFamily="34" charset="0"/>
                <a:ea typeface="Fira Sans" panose="020B0503050000020004" pitchFamily="34" charset="0"/>
              </a:rPr>
              <a:t>...</a:t>
            </a:r>
            <a:endParaRPr lang="en-US" sz="54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B5A35601-9C88-0A4A-A917-8EC1F10BED30}"/>
              </a:ext>
            </a:extLst>
          </p:cNvPr>
          <p:cNvSpPr txBox="1"/>
          <p:nvPr/>
        </p:nvSpPr>
        <p:spPr>
          <a:xfrm>
            <a:off x="10980242" y="2247104"/>
            <a:ext cx="11215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>
                <a:latin typeface="Fira Sans" panose="020B0503050000020004" pitchFamily="34" charset="0"/>
                <a:ea typeface="Fira Sans" panose="020B0503050000020004" pitchFamily="34" charset="0"/>
              </a:rPr>
              <a:t>...</a:t>
            </a:r>
            <a:endParaRPr lang="en-US" sz="54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ACE00580-C779-AA46-B39F-401F1F746800}"/>
              </a:ext>
            </a:extLst>
          </p:cNvPr>
          <p:cNvSpPr txBox="1"/>
          <p:nvPr/>
        </p:nvSpPr>
        <p:spPr>
          <a:xfrm>
            <a:off x="10951264" y="3761214"/>
            <a:ext cx="11215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>
                <a:latin typeface="Fira Sans" panose="020B0503050000020004" pitchFamily="34" charset="0"/>
                <a:ea typeface="Fira Sans" panose="020B0503050000020004" pitchFamily="34" charset="0"/>
              </a:rPr>
              <a:t>...</a:t>
            </a:r>
            <a:endParaRPr lang="en-US" sz="5400">
              <a:latin typeface="Courier" pitchFamily="2" charset="0"/>
              <a:ea typeface="Fira Sans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342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device&#10;&#10;Description automatically generated">
            <a:extLst>
              <a:ext uri="{FF2B5EF4-FFF2-40B4-BE49-F238E27FC236}">
                <a16:creationId xmlns:a16="http://schemas.microsoft.com/office/drawing/2014/main" id="{215FC5D5-0CDB-854C-AE34-5702C6CF9B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307"/>
          <a:stretch/>
        </p:blipFill>
        <p:spPr>
          <a:xfrm>
            <a:off x="0" y="457200"/>
            <a:ext cx="7924800" cy="5449824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A3C29EC-A16C-014C-960F-7F834DB281C8}"/>
              </a:ext>
            </a:extLst>
          </p:cNvPr>
          <p:cNvCxnSpPr/>
          <p:nvPr/>
        </p:nvCxnSpPr>
        <p:spPr>
          <a:xfrm flipV="1">
            <a:off x="4855464" y="3785616"/>
            <a:ext cx="1938528" cy="1728216"/>
          </a:xfrm>
          <a:prstGeom prst="line">
            <a:avLst/>
          </a:prstGeom>
          <a:ln w="31750">
            <a:solidFill>
              <a:srgbClr val="192A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80F4848B-5FB3-E147-A85B-F23B66047878}"/>
              </a:ext>
            </a:extLst>
          </p:cNvPr>
          <p:cNvSpPr/>
          <p:nvPr/>
        </p:nvSpPr>
        <p:spPr>
          <a:xfrm>
            <a:off x="4837176" y="5614416"/>
            <a:ext cx="91440" cy="91440"/>
          </a:xfrm>
          <a:prstGeom prst="ellipse">
            <a:avLst/>
          </a:prstGeom>
          <a:solidFill>
            <a:srgbClr val="192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D802AFC-0466-774F-8F45-BF4E2071310E}"/>
              </a:ext>
            </a:extLst>
          </p:cNvPr>
          <p:cNvSpPr/>
          <p:nvPr/>
        </p:nvSpPr>
        <p:spPr>
          <a:xfrm>
            <a:off x="4828032" y="5474208"/>
            <a:ext cx="91440" cy="91440"/>
          </a:xfrm>
          <a:prstGeom prst="ellipse">
            <a:avLst/>
          </a:prstGeom>
          <a:solidFill>
            <a:srgbClr val="192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9CD407A-44DC-6344-891D-D7A9B56F42A6}"/>
              </a:ext>
            </a:extLst>
          </p:cNvPr>
          <p:cNvSpPr/>
          <p:nvPr/>
        </p:nvSpPr>
        <p:spPr>
          <a:xfrm>
            <a:off x="5510783" y="5614416"/>
            <a:ext cx="91440" cy="91440"/>
          </a:xfrm>
          <a:prstGeom prst="ellipse">
            <a:avLst/>
          </a:prstGeom>
          <a:solidFill>
            <a:srgbClr val="192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2CC20F7C-F7E8-F041-8E74-C04DBD6A843E}"/>
              </a:ext>
            </a:extLst>
          </p:cNvPr>
          <p:cNvSpPr/>
          <p:nvPr/>
        </p:nvSpPr>
        <p:spPr>
          <a:xfrm>
            <a:off x="6745224" y="3761232"/>
            <a:ext cx="91440" cy="91440"/>
          </a:xfrm>
          <a:prstGeom prst="ellipse">
            <a:avLst/>
          </a:prstGeom>
          <a:solidFill>
            <a:srgbClr val="192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EF240DD-DD59-0849-9DD0-FB527DD279D7}"/>
              </a:ext>
            </a:extLst>
          </p:cNvPr>
          <p:cNvSpPr txBox="1"/>
          <p:nvPr/>
        </p:nvSpPr>
        <p:spPr>
          <a:xfrm>
            <a:off x="4574650" y="5666232"/>
            <a:ext cx="6896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>
                <a:latin typeface="Fira Sans" panose="020B0503050000020004" pitchFamily="34" charset="0"/>
                <a:ea typeface="Fira Sans" panose="020B0503050000020004" pitchFamily="34" charset="0"/>
              </a:rPr>
              <a:t>β</a:t>
            </a:r>
            <a:r>
              <a:rPr lang="en-US" sz="2000" i="1" baseline="-25000"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  <a:endParaRPr lang="en-US" sz="2000" i="1"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7CE0197-C63B-2F41-AB6D-7DFA156C1A90}"/>
              </a:ext>
            </a:extLst>
          </p:cNvPr>
          <p:cNvSpPr txBox="1"/>
          <p:nvPr/>
        </p:nvSpPr>
        <p:spPr>
          <a:xfrm>
            <a:off x="6418690" y="5666232"/>
            <a:ext cx="6896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>
                <a:latin typeface="Fira Sans" panose="020B0503050000020004" pitchFamily="34" charset="0"/>
                <a:ea typeface="Fira Sans" panose="020B0503050000020004" pitchFamily="34" charset="0"/>
              </a:rPr>
              <a:t>β</a:t>
            </a:r>
            <a:r>
              <a:rPr lang="en-US" sz="2000" i="1" baseline="-25000">
                <a:latin typeface="Fira Sans" panose="020B0503050000020004" pitchFamily="34" charset="0"/>
                <a:ea typeface="Fira Sans" panose="020B0503050000020004" pitchFamily="34" charset="0"/>
              </a:rPr>
              <a:t>2</a:t>
            </a:r>
            <a:endParaRPr lang="en-US" sz="2000" i="1"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9D1079CC-CAC8-1B48-BF5E-A3DEB338B993}"/>
              </a:ext>
            </a:extLst>
          </p:cNvPr>
          <p:cNvSpPr/>
          <p:nvPr/>
        </p:nvSpPr>
        <p:spPr>
          <a:xfrm>
            <a:off x="5526023" y="4843272"/>
            <a:ext cx="91440" cy="91440"/>
          </a:xfrm>
          <a:prstGeom prst="ellipse">
            <a:avLst/>
          </a:prstGeom>
          <a:solidFill>
            <a:srgbClr val="192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70255DD-366C-9F40-93F0-1FA9F2384FAB}"/>
              </a:ext>
            </a:extLst>
          </p:cNvPr>
          <p:cNvSpPr/>
          <p:nvPr/>
        </p:nvSpPr>
        <p:spPr>
          <a:xfrm>
            <a:off x="6742175" y="5602224"/>
            <a:ext cx="91440" cy="91440"/>
          </a:xfrm>
          <a:prstGeom prst="ellipse">
            <a:avLst/>
          </a:prstGeom>
          <a:solidFill>
            <a:srgbClr val="192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ACEB598-A588-0B43-874E-43D83254E57F}"/>
              </a:ext>
            </a:extLst>
          </p:cNvPr>
          <p:cNvSpPr txBox="1"/>
          <p:nvPr/>
        </p:nvSpPr>
        <p:spPr>
          <a:xfrm>
            <a:off x="4160520" y="5119818"/>
            <a:ext cx="10092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latin typeface="Fira Sans" panose="020B0503050000020004" pitchFamily="34" charset="0"/>
                <a:ea typeface="Fira Sans" panose="020B0503050000020004" pitchFamily="34" charset="0"/>
              </a:rPr>
              <a:t>L(</a:t>
            </a:r>
            <a:r>
              <a:rPr lang="en-US" sz="2000" i="1">
                <a:latin typeface="Fira Sans" panose="020B0503050000020004" pitchFamily="34" charset="0"/>
                <a:ea typeface="Fira Sans" panose="020B0503050000020004" pitchFamily="34" charset="0"/>
              </a:rPr>
              <a:t>β</a:t>
            </a:r>
            <a:r>
              <a:rPr lang="en-US" sz="2000" i="1" baseline="-25000"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  <a:r>
              <a:rPr lang="en-US" sz="2000">
                <a:latin typeface="Fira Sans" panose="020B0503050000020004" pitchFamily="34" charset="0"/>
                <a:ea typeface="Fira Sans" panose="020B0503050000020004" pitchFamily="34" charset="0"/>
              </a:rPr>
              <a:t>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16A9598-DAC0-C94D-A497-3905C8490F95}"/>
              </a:ext>
            </a:extLst>
          </p:cNvPr>
          <p:cNvSpPr txBox="1"/>
          <p:nvPr/>
        </p:nvSpPr>
        <p:spPr>
          <a:xfrm>
            <a:off x="5914047" y="3452151"/>
            <a:ext cx="10092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latin typeface="Fira Sans" panose="020B0503050000020004" pitchFamily="34" charset="0"/>
                <a:ea typeface="Fira Sans" panose="020B0503050000020004" pitchFamily="34" charset="0"/>
              </a:rPr>
              <a:t>L(</a:t>
            </a:r>
            <a:r>
              <a:rPr lang="en-US" sz="2000" i="1">
                <a:latin typeface="Fira Sans" panose="020B0503050000020004" pitchFamily="34" charset="0"/>
                <a:ea typeface="Fira Sans" panose="020B0503050000020004" pitchFamily="34" charset="0"/>
              </a:rPr>
              <a:t>β</a:t>
            </a:r>
            <a:r>
              <a:rPr lang="en-US" sz="2000" i="1" baseline="-25000">
                <a:latin typeface="Fira Sans" panose="020B0503050000020004" pitchFamily="34" charset="0"/>
                <a:ea typeface="Fira Sans" panose="020B0503050000020004" pitchFamily="34" charset="0"/>
              </a:rPr>
              <a:t>2</a:t>
            </a:r>
            <a:r>
              <a:rPr lang="en-US" sz="2000">
                <a:latin typeface="Fira Sans" panose="020B0503050000020004" pitchFamily="34" charset="0"/>
                <a:ea typeface="Fira Sans" panose="020B05030500000200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4091714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Picture 71">
            <a:extLst>
              <a:ext uri="{FF2B5EF4-FFF2-40B4-BE49-F238E27FC236}">
                <a16:creationId xmlns:a16="http://schemas.microsoft.com/office/drawing/2014/main" id="{EBE3296F-B6F2-AD48-AFEE-02BAF3E362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105" r="60025" b="30610"/>
          <a:stretch/>
        </p:blipFill>
        <p:spPr>
          <a:xfrm>
            <a:off x="2504592" y="1120675"/>
            <a:ext cx="1089635" cy="1064024"/>
          </a:xfrm>
          <a:prstGeom prst="rect">
            <a:avLst/>
          </a:prstGeom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F7BBE1E7-B72B-1647-B2BB-DD79B89AB341}"/>
              </a:ext>
            </a:extLst>
          </p:cNvPr>
          <p:cNvSpPr txBox="1"/>
          <p:nvPr/>
        </p:nvSpPr>
        <p:spPr>
          <a:xfrm>
            <a:off x="2420234" y="474344"/>
            <a:ext cx="13216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  <a:r>
              <a:rPr lang="en-US" sz="3600" i="1" baseline="-25000">
                <a:latin typeface="Fira Sans" panose="020B0503050000020004" pitchFamily="34" charset="0"/>
                <a:ea typeface="Fira Sans" panose="020B0503050000020004" pitchFamily="34" charset="0"/>
              </a:rPr>
              <a:t>new</a:t>
            </a:r>
            <a:endParaRPr lang="en-US" sz="3600" i="1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9E54240F-5870-074D-950E-B8DC38B043C1}"/>
              </a:ext>
            </a:extLst>
          </p:cNvPr>
          <p:cNvSpPr txBox="1"/>
          <p:nvPr/>
        </p:nvSpPr>
        <p:spPr>
          <a:xfrm>
            <a:off x="2601317" y="406013"/>
            <a:ext cx="344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>
                <a:latin typeface="Fira Sans" panose="020B0503050000020004" pitchFamily="34" charset="0"/>
                <a:ea typeface="Fira Sans" panose="020B0503050000020004" pitchFamily="34" charset="0"/>
              </a:rPr>
              <a:t>⟶</a:t>
            </a:r>
            <a:endParaRPr lang="en-US" i="1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88F31945-0375-F24A-B055-CF6F9BE48F90}"/>
              </a:ext>
            </a:extLst>
          </p:cNvPr>
          <p:cNvSpPr txBox="1"/>
          <p:nvPr/>
        </p:nvSpPr>
        <p:spPr>
          <a:xfrm>
            <a:off x="2003132" y="1745199"/>
            <a:ext cx="7520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i="1">
                <a:latin typeface="Fira Sans" panose="020B0503050000020004" pitchFamily="34" charset="0"/>
                <a:ea typeface="Fira Sans" panose="020B0503050000020004" pitchFamily="34" charset="0"/>
              </a:rPr>
              <a:t>,</a:t>
            </a:r>
            <a:endParaRPr lang="en-US" sz="3600" i="1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C49F226-A888-C94A-8882-B8FFF2356375}"/>
              </a:ext>
            </a:extLst>
          </p:cNvPr>
          <p:cNvSpPr txBox="1"/>
          <p:nvPr/>
        </p:nvSpPr>
        <p:spPr>
          <a:xfrm>
            <a:off x="382421" y="1098590"/>
            <a:ext cx="106398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>
                <a:latin typeface="Fira Sans" panose="020B0503050000020004" pitchFamily="34" charset="0"/>
                <a:ea typeface="Fira Sans" panose="020B0503050000020004" pitchFamily="34" charset="0"/>
              </a:rPr>
              <a:t>⟨</a:t>
            </a:r>
            <a:endParaRPr lang="en-US" sz="60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A124D6FD-9AB4-A443-8B50-9DBDE895FB0D}"/>
              </a:ext>
            </a:extLst>
          </p:cNvPr>
          <p:cNvSpPr txBox="1"/>
          <p:nvPr/>
        </p:nvSpPr>
        <p:spPr>
          <a:xfrm>
            <a:off x="3439337" y="1052701"/>
            <a:ext cx="75202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>
                <a:latin typeface="Fira Sans" panose="020B0503050000020004" pitchFamily="34" charset="0"/>
                <a:ea typeface="Fira Sans" panose="020B0503050000020004" pitchFamily="34" charset="0"/>
              </a:rPr>
              <a:t>⟩</a:t>
            </a:r>
            <a:endParaRPr lang="en-US" sz="60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173272C9-80DC-2445-AE54-E387A4875ECC}"/>
              </a:ext>
            </a:extLst>
          </p:cNvPr>
          <p:cNvSpPr txBox="1"/>
          <p:nvPr/>
        </p:nvSpPr>
        <p:spPr>
          <a:xfrm>
            <a:off x="15004676" y="1104701"/>
            <a:ext cx="22185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>
                <a:latin typeface="Fira Sans" panose="020B0503050000020004" pitchFamily="34" charset="0"/>
                <a:ea typeface="Fira Sans" panose="020B0503050000020004" pitchFamily="34" charset="0"/>
              </a:rPr>
              <a:t>= 45</a:t>
            </a:r>
            <a:endParaRPr lang="en-US" sz="5400">
              <a:latin typeface="Courier" pitchFamily="2" charset="0"/>
              <a:ea typeface="Fira Sans" panose="020B0503050000020004" pitchFamily="34" charset="0"/>
            </a:endParaRPr>
          </a:p>
        </p:txBody>
      </p:sp>
      <p:pic>
        <p:nvPicPr>
          <p:cNvPr id="83" name="Picture 82" descr="A close up of a keyboard&#10;&#10;Description automatically generated">
            <a:extLst>
              <a:ext uri="{FF2B5EF4-FFF2-40B4-BE49-F238E27FC236}">
                <a16:creationId xmlns:a16="http://schemas.microsoft.com/office/drawing/2014/main" id="{05DCDBCF-6E80-8F41-9A0C-4997288014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600" t="59141" r="54356" b="33402"/>
          <a:stretch/>
        </p:blipFill>
        <p:spPr>
          <a:xfrm>
            <a:off x="1099979" y="1120675"/>
            <a:ext cx="1097280" cy="1086872"/>
          </a:xfrm>
          <a:prstGeom prst="rect">
            <a:avLst/>
          </a:prstGeom>
        </p:spPr>
      </p:pic>
      <p:sp>
        <p:nvSpPr>
          <p:cNvPr id="133" name="TextBox 132">
            <a:extLst>
              <a:ext uri="{FF2B5EF4-FFF2-40B4-BE49-F238E27FC236}">
                <a16:creationId xmlns:a16="http://schemas.microsoft.com/office/drawing/2014/main" id="{C67861DA-1571-5F4D-8114-B541D226E11C}"/>
              </a:ext>
            </a:extLst>
          </p:cNvPr>
          <p:cNvSpPr txBox="1"/>
          <p:nvPr/>
        </p:nvSpPr>
        <p:spPr>
          <a:xfrm>
            <a:off x="1098601" y="474344"/>
            <a:ext cx="13216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  <a:r>
              <a:rPr lang="en-US" sz="3600" baseline="-25000"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  <a:endParaRPr lang="en-US" sz="36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059453FC-3D05-974C-8449-476DF4F5B377}"/>
              </a:ext>
            </a:extLst>
          </p:cNvPr>
          <p:cNvSpPr txBox="1"/>
          <p:nvPr/>
        </p:nvSpPr>
        <p:spPr>
          <a:xfrm>
            <a:off x="1503192" y="381488"/>
            <a:ext cx="344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>
                <a:latin typeface="Fira Sans" panose="020B0503050000020004" pitchFamily="34" charset="0"/>
                <a:ea typeface="Fira Sans" panose="020B0503050000020004" pitchFamily="34" charset="0"/>
              </a:rPr>
              <a:t>⟶</a:t>
            </a:r>
            <a:endParaRPr lang="en-US" i="1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5D8515CF-2B7F-7A46-8868-42609F302223}"/>
              </a:ext>
            </a:extLst>
          </p:cNvPr>
          <p:cNvSpPr txBox="1"/>
          <p:nvPr/>
        </p:nvSpPr>
        <p:spPr>
          <a:xfrm>
            <a:off x="-422435" y="1381891"/>
            <a:ext cx="12150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Fira Sans" panose="020B0503050000020004" pitchFamily="34" charset="0"/>
                <a:ea typeface="Fira Sans" panose="020B0503050000020004" pitchFamily="34" charset="0"/>
              </a:rPr>
              <a:t>𝛼</a:t>
            </a:r>
            <a:r>
              <a:rPr lang="en-US" sz="2800" baseline="-25000"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  <a:r>
              <a:rPr lang="en-US" sz="2800">
                <a:latin typeface="Fira Sans" panose="020B0503050000020004" pitchFamily="34" charset="0"/>
                <a:ea typeface="Fira Sans" panose="020B0503050000020004" pitchFamily="34" charset="0"/>
              </a:rPr>
              <a:t>[1] ×</a:t>
            </a:r>
            <a:endParaRPr lang="en-US" sz="28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D760CAC1-9005-1743-9047-4AA0998EE53A}"/>
              </a:ext>
            </a:extLst>
          </p:cNvPr>
          <p:cNvSpPr txBox="1"/>
          <p:nvPr/>
        </p:nvSpPr>
        <p:spPr>
          <a:xfrm>
            <a:off x="-324919" y="1274169"/>
            <a:ext cx="344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>
                <a:latin typeface="Fira Sans" panose="020B0503050000020004" pitchFamily="34" charset="0"/>
                <a:ea typeface="Fira Sans" panose="020B0503050000020004" pitchFamily="34" charset="0"/>
              </a:rPr>
              <a:t>⟶</a:t>
            </a:r>
            <a:endParaRPr lang="en-US" i="1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987C3EB0-5421-E746-8575-9C449924AF84}"/>
              </a:ext>
            </a:extLst>
          </p:cNvPr>
          <p:cNvSpPr txBox="1"/>
          <p:nvPr/>
        </p:nvSpPr>
        <p:spPr>
          <a:xfrm>
            <a:off x="3160720" y="1159309"/>
            <a:ext cx="22185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>
                <a:latin typeface="Fira Sans" panose="020B0503050000020004" pitchFamily="34" charset="0"/>
                <a:ea typeface="Fira Sans" panose="020B0503050000020004" pitchFamily="34" charset="0"/>
              </a:rPr>
              <a:t>+</a:t>
            </a:r>
            <a:endParaRPr lang="en-US" sz="5400">
              <a:latin typeface="Courier" pitchFamily="2" charset="0"/>
              <a:ea typeface="Fira Sans" panose="020B0503050000020004" pitchFamily="34" charset="0"/>
            </a:endParaRPr>
          </a:p>
        </p:txBody>
      </p:sp>
      <p:pic>
        <p:nvPicPr>
          <p:cNvPr id="151" name="Picture 150">
            <a:extLst>
              <a:ext uri="{FF2B5EF4-FFF2-40B4-BE49-F238E27FC236}">
                <a16:creationId xmlns:a16="http://schemas.microsoft.com/office/drawing/2014/main" id="{2B9E14BE-EB81-3044-8309-E1F898096D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105" r="60025" b="30610"/>
          <a:stretch/>
        </p:blipFill>
        <p:spPr>
          <a:xfrm>
            <a:off x="7449704" y="1119959"/>
            <a:ext cx="1089635" cy="1064024"/>
          </a:xfrm>
          <a:prstGeom prst="rect">
            <a:avLst/>
          </a:prstGeom>
        </p:spPr>
      </p:pic>
      <p:sp>
        <p:nvSpPr>
          <p:cNvPr id="152" name="TextBox 151">
            <a:extLst>
              <a:ext uri="{FF2B5EF4-FFF2-40B4-BE49-F238E27FC236}">
                <a16:creationId xmlns:a16="http://schemas.microsoft.com/office/drawing/2014/main" id="{DAE73940-B1C1-C747-9FFA-A963A876E7B4}"/>
              </a:ext>
            </a:extLst>
          </p:cNvPr>
          <p:cNvSpPr txBox="1"/>
          <p:nvPr/>
        </p:nvSpPr>
        <p:spPr>
          <a:xfrm>
            <a:off x="7365346" y="473628"/>
            <a:ext cx="13216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  <a:r>
              <a:rPr lang="en-US" sz="3600" i="1" baseline="-25000">
                <a:latin typeface="Fira Sans" panose="020B0503050000020004" pitchFamily="34" charset="0"/>
                <a:ea typeface="Fira Sans" panose="020B0503050000020004" pitchFamily="34" charset="0"/>
              </a:rPr>
              <a:t>new</a:t>
            </a:r>
            <a:endParaRPr lang="en-US" sz="3600" i="1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A3BF8988-6961-6F48-99B3-FF20973CFBDB}"/>
              </a:ext>
            </a:extLst>
          </p:cNvPr>
          <p:cNvSpPr txBox="1"/>
          <p:nvPr/>
        </p:nvSpPr>
        <p:spPr>
          <a:xfrm>
            <a:off x="7546429" y="405297"/>
            <a:ext cx="344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>
                <a:latin typeface="Fira Sans" panose="020B0503050000020004" pitchFamily="34" charset="0"/>
                <a:ea typeface="Fira Sans" panose="020B0503050000020004" pitchFamily="34" charset="0"/>
              </a:rPr>
              <a:t>⟶</a:t>
            </a:r>
            <a:endParaRPr lang="en-US" i="1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2C9EC738-63FF-904A-9213-7A7C6018C2D1}"/>
              </a:ext>
            </a:extLst>
          </p:cNvPr>
          <p:cNvSpPr txBox="1"/>
          <p:nvPr/>
        </p:nvSpPr>
        <p:spPr>
          <a:xfrm>
            <a:off x="6948244" y="1744483"/>
            <a:ext cx="7520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i="1">
                <a:latin typeface="Fira Sans" panose="020B0503050000020004" pitchFamily="34" charset="0"/>
                <a:ea typeface="Fira Sans" panose="020B0503050000020004" pitchFamily="34" charset="0"/>
              </a:rPr>
              <a:t>,</a:t>
            </a:r>
            <a:endParaRPr lang="en-US" sz="3600" i="1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314BDC87-5637-8F4E-A58D-4CBDE159AC1E}"/>
              </a:ext>
            </a:extLst>
          </p:cNvPr>
          <p:cNvSpPr txBox="1"/>
          <p:nvPr/>
        </p:nvSpPr>
        <p:spPr>
          <a:xfrm>
            <a:off x="5327533" y="1097874"/>
            <a:ext cx="106398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>
                <a:latin typeface="Fira Sans" panose="020B0503050000020004" pitchFamily="34" charset="0"/>
                <a:ea typeface="Fira Sans" panose="020B0503050000020004" pitchFamily="34" charset="0"/>
              </a:rPr>
              <a:t>⟨</a:t>
            </a:r>
            <a:endParaRPr lang="en-US" sz="60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90EAB029-8A63-7A4A-BD60-930FADF78D58}"/>
              </a:ext>
            </a:extLst>
          </p:cNvPr>
          <p:cNvSpPr txBox="1"/>
          <p:nvPr/>
        </p:nvSpPr>
        <p:spPr>
          <a:xfrm>
            <a:off x="8384449" y="1051985"/>
            <a:ext cx="75202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>
                <a:latin typeface="Fira Sans" panose="020B0503050000020004" pitchFamily="34" charset="0"/>
                <a:ea typeface="Fira Sans" panose="020B0503050000020004" pitchFamily="34" charset="0"/>
              </a:rPr>
              <a:t>⟩</a:t>
            </a:r>
            <a:endParaRPr lang="en-US" sz="60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8E4AEDCD-348C-1C4C-A5B2-0103C3E411CD}"/>
              </a:ext>
            </a:extLst>
          </p:cNvPr>
          <p:cNvSpPr txBox="1"/>
          <p:nvPr/>
        </p:nvSpPr>
        <p:spPr>
          <a:xfrm>
            <a:off x="6043713" y="473628"/>
            <a:ext cx="13216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  <a:r>
              <a:rPr lang="en-US" sz="3600" baseline="-25000">
                <a:latin typeface="Fira Sans" panose="020B0503050000020004" pitchFamily="34" charset="0"/>
                <a:ea typeface="Fira Sans" panose="020B0503050000020004" pitchFamily="34" charset="0"/>
              </a:rPr>
              <a:t>2</a:t>
            </a:r>
            <a:endParaRPr lang="en-US" sz="36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9CDBD8ED-F3C3-8A43-A304-9418911AAE69}"/>
              </a:ext>
            </a:extLst>
          </p:cNvPr>
          <p:cNvSpPr txBox="1"/>
          <p:nvPr/>
        </p:nvSpPr>
        <p:spPr>
          <a:xfrm>
            <a:off x="6448304" y="380772"/>
            <a:ext cx="344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>
                <a:latin typeface="Fira Sans" panose="020B0503050000020004" pitchFamily="34" charset="0"/>
                <a:ea typeface="Fira Sans" panose="020B0503050000020004" pitchFamily="34" charset="0"/>
              </a:rPr>
              <a:t>⟶</a:t>
            </a:r>
            <a:endParaRPr lang="en-US" i="1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1072423A-92F0-664C-BF3A-CC5467009177}"/>
              </a:ext>
            </a:extLst>
          </p:cNvPr>
          <p:cNvSpPr txBox="1"/>
          <p:nvPr/>
        </p:nvSpPr>
        <p:spPr>
          <a:xfrm>
            <a:off x="4522677" y="1381175"/>
            <a:ext cx="12150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Fira Sans" panose="020B0503050000020004" pitchFamily="34" charset="0"/>
                <a:ea typeface="Fira Sans" panose="020B0503050000020004" pitchFamily="34" charset="0"/>
              </a:rPr>
              <a:t>𝛼</a:t>
            </a:r>
            <a:r>
              <a:rPr lang="en-US" sz="2800" baseline="-25000"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  <a:r>
              <a:rPr lang="en-US" sz="2800">
                <a:latin typeface="Fira Sans" panose="020B0503050000020004" pitchFamily="34" charset="0"/>
                <a:ea typeface="Fira Sans" panose="020B0503050000020004" pitchFamily="34" charset="0"/>
              </a:rPr>
              <a:t>[2] ×</a:t>
            </a:r>
            <a:endParaRPr lang="en-US" sz="28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27CA5488-AE03-B44D-8DF4-0597D5CFF2AF}"/>
              </a:ext>
            </a:extLst>
          </p:cNvPr>
          <p:cNvSpPr txBox="1"/>
          <p:nvPr/>
        </p:nvSpPr>
        <p:spPr>
          <a:xfrm>
            <a:off x="4620193" y="1273453"/>
            <a:ext cx="344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>
                <a:latin typeface="Fira Sans" panose="020B0503050000020004" pitchFamily="34" charset="0"/>
                <a:ea typeface="Fira Sans" panose="020B0503050000020004" pitchFamily="34" charset="0"/>
              </a:rPr>
              <a:t>⟶</a:t>
            </a:r>
            <a:endParaRPr lang="en-US" i="1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688D2CE9-1163-3F4F-BA2F-7AA4F9DCBD39}"/>
              </a:ext>
            </a:extLst>
          </p:cNvPr>
          <p:cNvSpPr txBox="1"/>
          <p:nvPr/>
        </p:nvSpPr>
        <p:spPr>
          <a:xfrm>
            <a:off x="8105832" y="1158593"/>
            <a:ext cx="22185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>
                <a:latin typeface="Fira Sans" panose="020B0503050000020004" pitchFamily="34" charset="0"/>
                <a:ea typeface="Fira Sans" panose="020B0503050000020004" pitchFamily="34" charset="0"/>
              </a:rPr>
              <a:t>+</a:t>
            </a:r>
            <a:endParaRPr lang="en-US" sz="5400">
              <a:latin typeface="Courier" pitchFamily="2" charset="0"/>
              <a:ea typeface="Fira Sans" panose="020B0503050000020004" pitchFamily="34" charset="0"/>
            </a:endParaRPr>
          </a:p>
        </p:txBody>
      </p:sp>
      <p:pic>
        <p:nvPicPr>
          <p:cNvPr id="163" name="Picture 162" descr="A close up of a keyboard&#10;&#10;Description automatically generated">
            <a:extLst>
              <a:ext uri="{FF2B5EF4-FFF2-40B4-BE49-F238E27FC236}">
                <a16:creationId xmlns:a16="http://schemas.microsoft.com/office/drawing/2014/main" id="{1F517E9F-12ED-1048-A06C-A92901B008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0367" t="1201" r="5561" b="90906"/>
          <a:stretch/>
        </p:blipFill>
        <p:spPr>
          <a:xfrm>
            <a:off x="6067623" y="1119959"/>
            <a:ext cx="1063981" cy="1077529"/>
          </a:xfrm>
          <a:prstGeom prst="rect">
            <a:avLst/>
          </a:prstGeom>
        </p:spPr>
      </p:pic>
      <p:pic>
        <p:nvPicPr>
          <p:cNvPr id="164" name="Picture 163">
            <a:extLst>
              <a:ext uri="{FF2B5EF4-FFF2-40B4-BE49-F238E27FC236}">
                <a16:creationId xmlns:a16="http://schemas.microsoft.com/office/drawing/2014/main" id="{419F7F42-CC9B-9246-A2D6-44E59B89BE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105" r="60025" b="30610"/>
          <a:stretch/>
        </p:blipFill>
        <p:spPr>
          <a:xfrm>
            <a:off x="12401671" y="1074070"/>
            <a:ext cx="1089635" cy="1064024"/>
          </a:xfrm>
          <a:prstGeom prst="rect">
            <a:avLst/>
          </a:prstGeom>
        </p:spPr>
      </p:pic>
      <p:sp>
        <p:nvSpPr>
          <p:cNvPr id="165" name="TextBox 164">
            <a:extLst>
              <a:ext uri="{FF2B5EF4-FFF2-40B4-BE49-F238E27FC236}">
                <a16:creationId xmlns:a16="http://schemas.microsoft.com/office/drawing/2014/main" id="{0E084970-BF5E-F741-81D5-BA7477EF060B}"/>
              </a:ext>
            </a:extLst>
          </p:cNvPr>
          <p:cNvSpPr txBox="1"/>
          <p:nvPr/>
        </p:nvSpPr>
        <p:spPr>
          <a:xfrm>
            <a:off x="12317313" y="427739"/>
            <a:ext cx="13216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  <a:r>
              <a:rPr lang="en-US" sz="3600" i="1" baseline="-25000">
                <a:latin typeface="Fira Sans" panose="020B0503050000020004" pitchFamily="34" charset="0"/>
                <a:ea typeface="Fira Sans" panose="020B0503050000020004" pitchFamily="34" charset="0"/>
              </a:rPr>
              <a:t>new</a:t>
            </a:r>
            <a:endParaRPr lang="en-US" sz="3600" i="1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E5D7BBF1-1427-C740-A0A1-09D86BEC0611}"/>
              </a:ext>
            </a:extLst>
          </p:cNvPr>
          <p:cNvSpPr txBox="1"/>
          <p:nvPr/>
        </p:nvSpPr>
        <p:spPr>
          <a:xfrm>
            <a:off x="12498396" y="359408"/>
            <a:ext cx="344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>
                <a:latin typeface="Fira Sans" panose="020B0503050000020004" pitchFamily="34" charset="0"/>
                <a:ea typeface="Fira Sans" panose="020B0503050000020004" pitchFamily="34" charset="0"/>
              </a:rPr>
              <a:t>⟶</a:t>
            </a:r>
            <a:endParaRPr lang="en-US" i="1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74E2EED7-B5D7-1145-8D4D-F56806507158}"/>
              </a:ext>
            </a:extLst>
          </p:cNvPr>
          <p:cNvSpPr txBox="1"/>
          <p:nvPr/>
        </p:nvSpPr>
        <p:spPr>
          <a:xfrm>
            <a:off x="11900211" y="1698594"/>
            <a:ext cx="7520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i="1">
                <a:latin typeface="Fira Sans" panose="020B0503050000020004" pitchFamily="34" charset="0"/>
                <a:ea typeface="Fira Sans" panose="020B0503050000020004" pitchFamily="34" charset="0"/>
              </a:rPr>
              <a:t>,</a:t>
            </a:r>
            <a:endParaRPr lang="en-US" sz="3600" i="1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8D7CF8A3-D35F-3A4A-8990-FFCFD6E14C04}"/>
              </a:ext>
            </a:extLst>
          </p:cNvPr>
          <p:cNvSpPr txBox="1"/>
          <p:nvPr/>
        </p:nvSpPr>
        <p:spPr>
          <a:xfrm>
            <a:off x="10279500" y="1051985"/>
            <a:ext cx="106398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>
                <a:latin typeface="Fira Sans" panose="020B0503050000020004" pitchFamily="34" charset="0"/>
                <a:ea typeface="Fira Sans" panose="020B0503050000020004" pitchFamily="34" charset="0"/>
              </a:rPr>
              <a:t>⟨</a:t>
            </a:r>
            <a:endParaRPr lang="en-US" sz="60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0B41CA5C-9A4F-A846-915E-842B3E57CB1F}"/>
              </a:ext>
            </a:extLst>
          </p:cNvPr>
          <p:cNvSpPr txBox="1"/>
          <p:nvPr/>
        </p:nvSpPr>
        <p:spPr>
          <a:xfrm>
            <a:off x="13336416" y="1006096"/>
            <a:ext cx="75202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>
                <a:latin typeface="Fira Sans" panose="020B0503050000020004" pitchFamily="34" charset="0"/>
                <a:ea typeface="Fira Sans" panose="020B0503050000020004" pitchFamily="34" charset="0"/>
              </a:rPr>
              <a:t>⟩</a:t>
            </a:r>
            <a:endParaRPr lang="en-US" sz="60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3DB80631-39C5-2C4F-8271-41057C7EBBCE}"/>
              </a:ext>
            </a:extLst>
          </p:cNvPr>
          <p:cNvSpPr txBox="1"/>
          <p:nvPr/>
        </p:nvSpPr>
        <p:spPr>
          <a:xfrm>
            <a:off x="10995680" y="427739"/>
            <a:ext cx="13216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  <a:r>
              <a:rPr lang="en-US" sz="3600" baseline="-25000">
                <a:latin typeface="Fira Sans" panose="020B0503050000020004" pitchFamily="34" charset="0"/>
                <a:ea typeface="Fira Sans" panose="020B0503050000020004" pitchFamily="34" charset="0"/>
              </a:rPr>
              <a:t>3</a:t>
            </a:r>
            <a:endParaRPr lang="en-US" sz="36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570E6454-44B7-F04D-8EE4-A9211A0877CB}"/>
              </a:ext>
            </a:extLst>
          </p:cNvPr>
          <p:cNvSpPr txBox="1"/>
          <p:nvPr/>
        </p:nvSpPr>
        <p:spPr>
          <a:xfrm>
            <a:off x="11400271" y="334883"/>
            <a:ext cx="344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>
                <a:latin typeface="Fira Sans" panose="020B0503050000020004" pitchFamily="34" charset="0"/>
                <a:ea typeface="Fira Sans" panose="020B0503050000020004" pitchFamily="34" charset="0"/>
              </a:rPr>
              <a:t>⟶</a:t>
            </a:r>
            <a:endParaRPr lang="en-US" i="1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105C90B0-1047-0B4D-908E-72BB50A4B532}"/>
              </a:ext>
            </a:extLst>
          </p:cNvPr>
          <p:cNvSpPr txBox="1"/>
          <p:nvPr/>
        </p:nvSpPr>
        <p:spPr>
          <a:xfrm>
            <a:off x="9474644" y="1335286"/>
            <a:ext cx="12150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Fira Sans" panose="020B0503050000020004" pitchFamily="34" charset="0"/>
                <a:ea typeface="Fira Sans" panose="020B0503050000020004" pitchFamily="34" charset="0"/>
              </a:rPr>
              <a:t>𝛼</a:t>
            </a:r>
            <a:r>
              <a:rPr lang="en-US" sz="2800" baseline="-25000"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  <a:r>
              <a:rPr lang="en-US" sz="2800">
                <a:latin typeface="Fira Sans" panose="020B0503050000020004" pitchFamily="34" charset="0"/>
                <a:ea typeface="Fira Sans" panose="020B0503050000020004" pitchFamily="34" charset="0"/>
              </a:rPr>
              <a:t>[3] ×</a:t>
            </a:r>
            <a:endParaRPr lang="en-US" sz="28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D665790B-D4DF-874E-9953-5039C4507D1A}"/>
              </a:ext>
            </a:extLst>
          </p:cNvPr>
          <p:cNvSpPr txBox="1"/>
          <p:nvPr/>
        </p:nvSpPr>
        <p:spPr>
          <a:xfrm>
            <a:off x="9572160" y="1227564"/>
            <a:ext cx="344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>
                <a:latin typeface="Fira Sans" panose="020B0503050000020004" pitchFamily="34" charset="0"/>
                <a:ea typeface="Fira Sans" panose="020B0503050000020004" pitchFamily="34" charset="0"/>
              </a:rPr>
              <a:t>⟶</a:t>
            </a:r>
            <a:endParaRPr lang="en-US" i="1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A4C0DF5A-6DDE-8148-9688-CEFD6706EFAE}"/>
              </a:ext>
            </a:extLst>
          </p:cNvPr>
          <p:cNvSpPr txBox="1"/>
          <p:nvPr/>
        </p:nvSpPr>
        <p:spPr>
          <a:xfrm>
            <a:off x="13057799" y="1112704"/>
            <a:ext cx="22185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>
                <a:latin typeface="Fira Sans" panose="020B0503050000020004" pitchFamily="34" charset="0"/>
                <a:ea typeface="Fira Sans" panose="020B0503050000020004" pitchFamily="34" charset="0"/>
              </a:rPr>
              <a:t>+</a:t>
            </a:r>
            <a:endParaRPr lang="en-US" sz="5400">
              <a:latin typeface="Courier" pitchFamily="2" charset="0"/>
              <a:ea typeface="Fira Sans" panose="020B0503050000020004" pitchFamily="34" charset="0"/>
            </a:endParaRPr>
          </a:p>
        </p:txBody>
      </p:sp>
      <p:pic>
        <p:nvPicPr>
          <p:cNvPr id="176" name="Picture 175" descr="A close up of a keyboard&#10;&#10;Description automatically generated">
            <a:extLst>
              <a:ext uri="{FF2B5EF4-FFF2-40B4-BE49-F238E27FC236}">
                <a16:creationId xmlns:a16="http://schemas.microsoft.com/office/drawing/2014/main" id="{BAACC63D-C7B6-794A-A024-98F32FA244D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208" t="49679" r="69066" b="43028"/>
          <a:stretch/>
        </p:blipFill>
        <p:spPr>
          <a:xfrm>
            <a:off x="11027891" y="1111870"/>
            <a:ext cx="1085353" cy="1015663"/>
          </a:xfrm>
          <a:prstGeom prst="rect">
            <a:avLst/>
          </a:prstGeom>
        </p:spPr>
      </p:pic>
      <p:sp>
        <p:nvSpPr>
          <p:cNvPr id="177" name="TextBox 176">
            <a:extLst>
              <a:ext uri="{FF2B5EF4-FFF2-40B4-BE49-F238E27FC236}">
                <a16:creationId xmlns:a16="http://schemas.microsoft.com/office/drawing/2014/main" id="{B7B73041-1FF0-C445-8AA8-EE966F6758DE}"/>
              </a:ext>
            </a:extLst>
          </p:cNvPr>
          <p:cNvSpPr txBox="1"/>
          <p:nvPr/>
        </p:nvSpPr>
        <p:spPr>
          <a:xfrm>
            <a:off x="14328910" y="1335286"/>
            <a:ext cx="11215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>
                <a:latin typeface="Fira Sans" panose="020B0503050000020004" pitchFamily="34" charset="0"/>
                <a:ea typeface="Fira Sans" panose="020B0503050000020004" pitchFamily="34" charset="0"/>
              </a:rPr>
              <a:t>...</a:t>
            </a:r>
            <a:endParaRPr lang="en-US" sz="5400">
              <a:latin typeface="Courier" pitchFamily="2" charset="0"/>
              <a:ea typeface="Fira Sans" panose="020B0503050000020004" pitchFamily="34" charset="0"/>
            </a:endParaRPr>
          </a:p>
        </p:txBody>
      </p:sp>
      <p:pic>
        <p:nvPicPr>
          <p:cNvPr id="179" name="Picture 178">
            <a:extLst>
              <a:ext uri="{FF2B5EF4-FFF2-40B4-BE49-F238E27FC236}">
                <a16:creationId xmlns:a16="http://schemas.microsoft.com/office/drawing/2014/main" id="{ADBC2B18-0A6E-B747-85DF-B799B90810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105" r="60025" b="30610"/>
          <a:stretch/>
        </p:blipFill>
        <p:spPr>
          <a:xfrm>
            <a:off x="2504592" y="3639670"/>
            <a:ext cx="1089635" cy="1064024"/>
          </a:xfrm>
          <a:prstGeom prst="rect">
            <a:avLst/>
          </a:prstGeom>
        </p:spPr>
      </p:pic>
      <p:sp>
        <p:nvSpPr>
          <p:cNvPr id="180" name="TextBox 179">
            <a:extLst>
              <a:ext uri="{FF2B5EF4-FFF2-40B4-BE49-F238E27FC236}">
                <a16:creationId xmlns:a16="http://schemas.microsoft.com/office/drawing/2014/main" id="{C3353AC0-8560-E441-BC48-4221C0EFD33D}"/>
              </a:ext>
            </a:extLst>
          </p:cNvPr>
          <p:cNvSpPr txBox="1"/>
          <p:nvPr/>
        </p:nvSpPr>
        <p:spPr>
          <a:xfrm>
            <a:off x="2420234" y="2993339"/>
            <a:ext cx="13216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  <a:r>
              <a:rPr lang="en-US" sz="3600" i="1" baseline="-25000">
                <a:latin typeface="Fira Sans" panose="020B0503050000020004" pitchFamily="34" charset="0"/>
                <a:ea typeface="Fira Sans" panose="020B0503050000020004" pitchFamily="34" charset="0"/>
              </a:rPr>
              <a:t>new</a:t>
            </a:r>
            <a:endParaRPr lang="en-US" sz="3600" i="1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D675EBE9-2A9D-4C41-9306-34CAF7EA8327}"/>
              </a:ext>
            </a:extLst>
          </p:cNvPr>
          <p:cNvSpPr txBox="1"/>
          <p:nvPr/>
        </p:nvSpPr>
        <p:spPr>
          <a:xfrm>
            <a:off x="2601317" y="2925008"/>
            <a:ext cx="344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>
                <a:latin typeface="Fira Sans" panose="020B0503050000020004" pitchFamily="34" charset="0"/>
                <a:ea typeface="Fira Sans" panose="020B0503050000020004" pitchFamily="34" charset="0"/>
              </a:rPr>
              <a:t>⟶</a:t>
            </a:r>
            <a:endParaRPr lang="en-US" i="1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D8C804FC-D3B0-2E4E-B17C-8F1ABB6CC0D3}"/>
              </a:ext>
            </a:extLst>
          </p:cNvPr>
          <p:cNvSpPr txBox="1"/>
          <p:nvPr/>
        </p:nvSpPr>
        <p:spPr>
          <a:xfrm>
            <a:off x="2003132" y="4264194"/>
            <a:ext cx="7520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i="1">
                <a:latin typeface="Fira Sans" panose="020B0503050000020004" pitchFamily="34" charset="0"/>
                <a:ea typeface="Fira Sans" panose="020B0503050000020004" pitchFamily="34" charset="0"/>
              </a:rPr>
              <a:t>,</a:t>
            </a:r>
            <a:endParaRPr lang="en-US" sz="3600" i="1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2CBD19B7-07F7-1B45-B37D-7E66E6C90073}"/>
              </a:ext>
            </a:extLst>
          </p:cNvPr>
          <p:cNvSpPr txBox="1"/>
          <p:nvPr/>
        </p:nvSpPr>
        <p:spPr>
          <a:xfrm>
            <a:off x="382421" y="3617585"/>
            <a:ext cx="106398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>
                <a:latin typeface="Fira Sans" panose="020B0503050000020004" pitchFamily="34" charset="0"/>
                <a:ea typeface="Fira Sans" panose="020B0503050000020004" pitchFamily="34" charset="0"/>
              </a:rPr>
              <a:t>⟨</a:t>
            </a:r>
            <a:endParaRPr lang="en-US" sz="60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93E8DC7E-5A2C-594F-8E62-3718C1572D44}"/>
              </a:ext>
            </a:extLst>
          </p:cNvPr>
          <p:cNvSpPr txBox="1"/>
          <p:nvPr/>
        </p:nvSpPr>
        <p:spPr>
          <a:xfrm>
            <a:off x="3439337" y="3571696"/>
            <a:ext cx="75202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>
                <a:latin typeface="Fira Sans" panose="020B0503050000020004" pitchFamily="34" charset="0"/>
                <a:ea typeface="Fira Sans" panose="020B0503050000020004" pitchFamily="34" charset="0"/>
              </a:rPr>
              <a:t>⟩</a:t>
            </a:r>
            <a:endParaRPr lang="en-US" sz="6000">
              <a:latin typeface="Courier" pitchFamily="2" charset="0"/>
              <a:ea typeface="Fira Sans" panose="020B0503050000020004" pitchFamily="34" charset="0"/>
            </a:endParaRPr>
          </a:p>
        </p:txBody>
      </p:sp>
      <p:pic>
        <p:nvPicPr>
          <p:cNvPr id="186" name="Picture 185" descr="A close up of a keyboard&#10;&#10;Description automatically generated">
            <a:extLst>
              <a:ext uri="{FF2B5EF4-FFF2-40B4-BE49-F238E27FC236}">
                <a16:creationId xmlns:a16="http://schemas.microsoft.com/office/drawing/2014/main" id="{604ED03B-FABA-2B42-B465-723843E110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600" t="59141" r="54356" b="33402"/>
          <a:stretch/>
        </p:blipFill>
        <p:spPr>
          <a:xfrm>
            <a:off x="1099979" y="3639670"/>
            <a:ext cx="1097280" cy="1086872"/>
          </a:xfrm>
          <a:prstGeom prst="rect">
            <a:avLst/>
          </a:prstGeom>
        </p:spPr>
      </p:pic>
      <p:sp>
        <p:nvSpPr>
          <p:cNvPr id="187" name="TextBox 186">
            <a:extLst>
              <a:ext uri="{FF2B5EF4-FFF2-40B4-BE49-F238E27FC236}">
                <a16:creationId xmlns:a16="http://schemas.microsoft.com/office/drawing/2014/main" id="{630A646F-409E-3546-9B1B-0131E044C948}"/>
              </a:ext>
            </a:extLst>
          </p:cNvPr>
          <p:cNvSpPr txBox="1"/>
          <p:nvPr/>
        </p:nvSpPr>
        <p:spPr>
          <a:xfrm>
            <a:off x="1098601" y="2993339"/>
            <a:ext cx="13216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  <a:r>
              <a:rPr lang="en-US" sz="3600" baseline="-25000"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  <a:endParaRPr lang="en-US" sz="36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AFF11FC2-758A-784C-A0FE-88992D7928A9}"/>
              </a:ext>
            </a:extLst>
          </p:cNvPr>
          <p:cNvSpPr txBox="1"/>
          <p:nvPr/>
        </p:nvSpPr>
        <p:spPr>
          <a:xfrm>
            <a:off x="1503192" y="2900483"/>
            <a:ext cx="344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>
                <a:latin typeface="Fira Sans" panose="020B0503050000020004" pitchFamily="34" charset="0"/>
                <a:ea typeface="Fira Sans" panose="020B0503050000020004" pitchFamily="34" charset="0"/>
              </a:rPr>
              <a:t>⟶</a:t>
            </a:r>
            <a:endParaRPr lang="en-US" i="1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084F3774-B467-8041-867F-FDF1A4722111}"/>
              </a:ext>
            </a:extLst>
          </p:cNvPr>
          <p:cNvSpPr txBox="1"/>
          <p:nvPr/>
        </p:nvSpPr>
        <p:spPr>
          <a:xfrm>
            <a:off x="-422435" y="3900886"/>
            <a:ext cx="12150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Fira Sans" panose="020B0503050000020004" pitchFamily="34" charset="0"/>
                <a:ea typeface="Fira Sans" panose="020B0503050000020004" pitchFamily="34" charset="0"/>
              </a:rPr>
              <a:t>𝛼</a:t>
            </a:r>
            <a:r>
              <a:rPr lang="en-US" sz="2800" baseline="-25000">
                <a:latin typeface="Fira Sans" panose="020B0503050000020004" pitchFamily="34" charset="0"/>
                <a:ea typeface="Fira Sans" panose="020B0503050000020004" pitchFamily="34" charset="0"/>
              </a:rPr>
              <a:t>5</a:t>
            </a:r>
            <a:r>
              <a:rPr lang="en-US" sz="2800">
                <a:latin typeface="Fira Sans" panose="020B0503050000020004" pitchFamily="34" charset="0"/>
                <a:ea typeface="Fira Sans" panose="020B0503050000020004" pitchFamily="34" charset="0"/>
              </a:rPr>
              <a:t>[1] ×</a:t>
            </a:r>
            <a:endParaRPr lang="en-US" sz="28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4E2184C8-38FD-8D40-BED3-F140D6EE42A1}"/>
              </a:ext>
            </a:extLst>
          </p:cNvPr>
          <p:cNvSpPr txBox="1"/>
          <p:nvPr/>
        </p:nvSpPr>
        <p:spPr>
          <a:xfrm>
            <a:off x="-324919" y="3793164"/>
            <a:ext cx="344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>
                <a:latin typeface="Fira Sans" panose="020B0503050000020004" pitchFamily="34" charset="0"/>
                <a:ea typeface="Fira Sans" panose="020B0503050000020004" pitchFamily="34" charset="0"/>
              </a:rPr>
              <a:t>⟶</a:t>
            </a:r>
            <a:endParaRPr lang="en-US" i="1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E0681351-8EED-8548-A439-906A060E0357}"/>
              </a:ext>
            </a:extLst>
          </p:cNvPr>
          <p:cNvSpPr txBox="1"/>
          <p:nvPr/>
        </p:nvSpPr>
        <p:spPr>
          <a:xfrm>
            <a:off x="3160720" y="3678304"/>
            <a:ext cx="22185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>
                <a:latin typeface="Fira Sans" panose="020B0503050000020004" pitchFamily="34" charset="0"/>
                <a:ea typeface="Fira Sans" panose="020B0503050000020004" pitchFamily="34" charset="0"/>
              </a:rPr>
              <a:t>+</a:t>
            </a:r>
            <a:endParaRPr lang="en-US" sz="5400">
              <a:latin typeface="Courier" pitchFamily="2" charset="0"/>
              <a:ea typeface="Fira Sans" panose="020B0503050000020004" pitchFamily="34" charset="0"/>
            </a:endParaRPr>
          </a:p>
        </p:txBody>
      </p:sp>
      <p:pic>
        <p:nvPicPr>
          <p:cNvPr id="192" name="Picture 191">
            <a:extLst>
              <a:ext uri="{FF2B5EF4-FFF2-40B4-BE49-F238E27FC236}">
                <a16:creationId xmlns:a16="http://schemas.microsoft.com/office/drawing/2014/main" id="{07CEA4E9-27F0-F64B-9270-0DC7614A5D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105" r="60025" b="30610"/>
          <a:stretch/>
        </p:blipFill>
        <p:spPr>
          <a:xfrm>
            <a:off x="7449704" y="3638954"/>
            <a:ext cx="1089635" cy="1064024"/>
          </a:xfrm>
          <a:prstGeom prst="rect">
            <a:avLst/>
          </a:prstGeom>
        </p:spPr>
      </p:pic>
      <p:sp>
        <p:nvSpPr>
          <p:cNvPr id="193" name="TextBox 192">
            <a:extLst>
              <a:ext uri="{FF2B5EF4-FFF2-40B4-BE49-F238E27FC236}">
                <a16:creationId xmlns:a16="http://schemas.microsoft.com/office/drawing/2014/main" id="{E1B40859-6B6D-BF4C-89CF-820633968CC2}"/>
              </a:ext>
            </a:extLst>
          </p:cNvPr>
          <p:cNvSpPr txBox="1"/>
          <p:nvPr/>
        </p:nvSpPr>
        <p:spPr>
          <a:xfrm>
            <a:off x="7365346" y="2992623"/>
            <a:ext cx="13216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  <a:r>
              <a:rPr lang="en-US" sz="3600" i="1" baseline="-25000">
                <a:latin typeface="Fira Sans" panose="020B0503050000020004" pitchFamily="34" charset="0"/>
                <a:ea typeface="Fira Sans" panose="020B0503050000020004" pitchFamily="34" charset="0"/>
              </a:rPr>
              <a:t>new</a:t>
            </a:r>
            <a:endParaRPr lang="en-US" sz="3600" i="1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70EEFEF3-06D9-8F46-A2E6-2F966B8854D5}"/>
              </a:ext>
            </a:extLst>
          </p:cNvPr>
          <p:cNvSpPr txBox="1"/>
          <p:nvPr/>
        </p:nvSpPr>
        <p:spPr>
          <a:xfrm>
            <a:off x="7546429" y="2924292"/>
            <a:ext cx="344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>
                <a:latin typeface="Fira Sans" panose="020B0503050000020004" pitchFamily="34" charset="0"/>
                <a:ea typeface="Fira Sans" panose="020B0503050000020004" pitchFamily="34" charset="0"/>
              </a:rPr>
              <a:t>⟶</a:t>
            </a:r>
            <a:endParaRPr lang="en-US" i="1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A73AD308-9083-A449-8B99-CD011AC83340}"/>
              </a:ext>
            </a:extLst>
          </p:cNvPr>
          <p:cNvSpPr txBox="1"/>
          <p:nvPr/>
        </p:nvSpPr>
        <p:spPr>
          <a:xfrm>
            <a:off x="6948244" y="4263478"/>
            <a:ext cx="7520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i="1">
                <a:latin typeface="Fira Sans" panose="020B0503050000020004" pitchFamily="34" charset="0"/>
                <a:ea typeface="Fira Sans" panose="020B0503050000020004" pitchFamily="34" charset="0"/>
              </a:rPr>
              <a:t>,</a:t>
            </a:r>
            <a:endParaRPr lang="en-US" sz="3600" i="1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96" name="TextBox 195">
            <a:extLst>
              <a:ext uri="{FF2B5EF4-FFF2-40B4-BE49-F238E27FC236}">
                <a16:creationId xmlns:a16="http://schemas.microsoft.com/office/drawing/2014/main" id="{607208E1-A3F0-CA49-A906-E6B89E5216B4}"/>
              </a:ext>
            </a:extLst>
          </p:cNvPr>
          <p:cNvSpPr txBox="1"/>
          <p:nvPr/>
        </p:nvSpPr>
        <p:spPr>
          <a:xfrm>
            <a:off x="5327533" y="3616869"/>
            <a:ext cx="106398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>
                <a:latin typeface="Fira Sans" panose="020B0503050000020004" pitchFamily="34" charset="0"/>
                <a:ea typeface="Fira Sans" panose="020B0503050000020004" pitchFamily="34" charset="0"/>
              </a:rPr>
              <a:t>⟨</a:t>
            </a:r>
            <a:endParaRPr lang="en-US" sz="60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C8C4C754-AE28-6745-BC0F-4AA053E456FC}"/>
              </a:ext>
            </a:extLst>
          </p:cNvPr>
          <p:cNvSpPr txBox="1"/>
          <p:nvPr/>
        </p:nvSpPr>
        <p:spPr>
          <a:xfrm>
            <a:off x="8384449" y="3570980"/>
            <a:ext cx="75202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>
                <a:latin typeface="Fira Sans" panose="020B0503050000020004" pitchFamily="34" charset="0"/>
                <a:ea typeface="Fira Sans" panose="020B0503050000020004" pitchFamily="34" charset="0"/>
              </a:rPr>
              <a:t>⟩</a:t>
            </a:r>
            <a:endParaRPr lang="en-US" sz="60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65C7D6BB-0271-CF42-8CD1-F0213F3EADBB}"/>
              </a:ext>
            </a:extLst>
          </p:cNvPr>
          <p:cNvSpPr txBox="1"/>
          <p:nvPr/>
        </p:nvSpPr>
        <p:spPr>
          <a:xfrm>
            <a:off x="6043713" y="2992623"/>
            <a:ext cx="13216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  <a:r>
              <a:rPr lang="en-US" sz="3600" baseline="-25000">
                <a:latin typeface="Fira Sans" panose="020B0503050000020004" pitchFamily="34" charset="0"/>
                <a:ea typeface="Fira Sans" panose="020B0503050000020004" pitchFamily="34" charset="0"/>
              </a:rPr>
              <a:t>2</a:t>
            </a:r>
            <a:endParaRPr lang="en-US" sz="36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BB48B6DB-AF14-3242-9EB6-A40B3D89AFFA}"/>
              </a:ext>
            </a:extLst>
          </p:cNvPr>
          <p:cNvSpPr txBox="1"/>
          <p:nvPr/>
        </p:nvSpPr>
        <p:spPr>
          <a:xfrm>
            <a:off x="6448304" y="2899767"/>
            <a:ext cx="344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>
                <a:latin typeface="Fira Sans" panose="020B0503050000020004" pitchFamily="34" charset="0"/>
                <a:ea typeface="Fira Sans" panose="020B0503050000020004" pitchFamily="34" charset="0"/>
              </a:rPr>
              <a:t>⟶</a:t>
            </a:r>
            <a:endParaRPr lang="en-US" i="1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0EF89A05-9477-6A4D-8D5F-C7E55A2DA400}"/>
              </a:ext>
            </a:extLst>
          </p:cNvPr>
          <p:cNvSpPr txBox="1"/>
          <p:nvPr/>
        </p:nvSpPr>
        <p:spPr>
          <a:xfrm>
            <a:off x="4522677" y="3900170"/>
            <a:ext cx="12150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Fira Sans" panose="020B0503050000020004" pitchFamily="34" charset="0"/>
                <a:ea typeface="Fira Sans" panose="020B0503050000020004" pitchFamily="34" charset="0"/>
              </a:rPr>
              <a:t>𝛼</a:t>
            </a:r>
            <a:r>
              <a:rPr lang="en-US" sz="2800" baseline="-25000">
                <a:latin typeface="Fira Sans" panose="020B0503050000020004" pitchFamily="34" charset="0"/>
                <a:ea typeface="Fira Sans" panose="020B0503050000020004" pitchFamily="34" charset="0"/>
              </a:rPr>
              <a:t>5</a:t>
            </a:r>
            <a:r>
              <a:rPr lang="en-US" sz="2800">
                <a:latin typeface="Fira Sans" panose="020B0503050000020004" pitchFamily="34" charset="0"/>
                <a:ea typeface="Fira Sans" panose="020B0503050000020004" pitchFamily="34" charset="0"/>
              </a:rPr>
              <a:t>[2] ×</a:t>
            </a:r>
            <a:endParaRPr lang="en-US" sz="28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39A9D2E4-AC74-BD42-BE81-78E3484C9A70}"/>
              </a:ext>
            </a:extLst>
          </p:cNvPr>
          <p:cNvSpPr txBox="1"/>
          <p:nvPr/>
        </p:nvSpPr>
        <p:spPr>
          <a:xfrm>
            <a:off x="4620193" y="3792448"/>
            <a:ext cx="344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>
                <a:latin typeface="Fira Sans" panose="020B0503050000020004" pitchFamily="34" charset="0"/>
                <a:ea typeface="Fira Sans" panose="020B0503050000020004" pitchFamily="34" charset="0"/>
              </a:rPr>
              <a:t>⟶</a:t>
            </a:r>
            <a:endParaRPr lang="en-US" i="1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202" name="TextBox 201">
            <a:extLst>
              <a:ext uri="{FF2B5EF4-FFF2-40B4-BE49-F238E27FC236}">
                <a16:creationId xmlns:a16="http://schemas.microsoft.com/office/drawing/2014/main" id="{B42D3A47-6930-4D4B-8989-D77432A47263}"/>
              </a:ext>
            </a:extLst>
          </p:cNvPr>
          <p:cNvSpPr txBox="1"/>
          <p:nvPr/>
        </p:nvSpPr>
        <p:spPr>
          <a:xfrm>
            <a:off x="8105832" y="3677588"/>
            <a:ext cx="22185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>
                <a:latin typeface="Fira Sans" panose="020B0503050000020004" pitchFamily="34" charset="0"/>
                <a:ea typeface="Fira Sans" panose="020B0503050000020004" pitchFamily="34" charset="0"/>
              </a:rPr>
              <a:t>+</a:t>
            </a:r>
            <a:endParaRPr lang="en-US" sz="5400">
              <a:latin typeface="Courier" pitchFamily="2" charset="0"/>
              <a:ea typeface="Fira Sans" panose="020B0503050000020004" pitchFamily="34" charset="0"/>
            </a:endParaRPr>
          </a:p>
        </p:txBody>
      </p:sp>
      <p:pic>
        <p:nvPicPr>
          <p:cNvPr id="203" name="Picture 202" descr="A close up of a keyboard&#10;&#10;Description automatically generated">
            <a:extLst>
              <a:ext uri="{FF2B5EF4-FFF2-40B4-BE49-F238E27FC236}">
                <a16:creationId xmlns:a16="http://schemas.microsoft.com/office/drawing/2014/main" id="{7ABCA813-CD71-9143-9314-114E0743C4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0367" t="1201" r="5561" b="90906"/>
          <a:stretch/>
        </p:blipFill>
        <p:spPr>
          <a:xfrm>
            <a:off x="6067623" y="3638954"/>
            <a:ext cx="1063981" cy="1077529"/>
          </a:xfrm>
          <a:prstGeom prst="rect">
            <a:avLst/>
          </a:prstGeom>
        </p:spPr>
      </p:pic>
      <p:pic>
        <p:nvPicPr>
          <p:cNvPr id="204" name="Picture 203">
            <a:extLst>
              <a:ext uri="{FF2B5EF4-FFF2-40B4-BE49-F238E27FC236}">
                <a16:creationId xmlns:a16="http://schemas.microsoft.com/office/drawing/2014/main" id="{3F4A4539-129D-E34E-83EA-3A7C664BCF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105" r="60025" b="30610"/>
          <a:stretch/>
        </p:blipFill>
        <p:spPr>
          <a:xfrm>
            <a:off x="12401671" y="3593065"/>
            <a:ext cx="1089635" cy="1064024"/>
          </a:xfrm>
          <a:prstGeom prst="rect">
            <a:avLst/>
          </a:prstGeom>
        </p:spPr>
      </p:pic>
      <p:sp>
        <p:nvSpPr>
          <p:cNvPr id="205" name="TextBox 204">
            <a:extLst>
              <a:ext uri="{FF2B5EF4-FFF2-40B4-BE49-F238E27FC236}">
                <a16:creationId xmlns:a16="http://schemas.microsoft.com/office/drawing/2014/main" id="{7ABD1FA0-38A8-A74E-83AD-5E382F9D223B}"/>
              </a:ext>
            </a:extLst>
          </p:cNvPr>
          <p:cNvSpPr txBox="1"/>
          <p:nvPr/>
        </p:nvSpPr>
        <p:spPr>
          <a:xfrm>
            <a:off x="12317313" y="2946734"/>
            <a:ext cx="13216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  <a:r>
              <a:rPr lang="en-US" sz="3600" i="1" baseline="-25000">
                <a:latin typeface="Fira Sans" panose="020B0503050000020004" pitchFamily="34" charset="0"/>
                <a:ea typeface="Fira Sans" panose="020B0503050000020004" pitchFamily="34" charset="0"/>
              </a:rPr>
              <a:t>new</a:t>
            </a:r>
            <a:endParaRPr lang="en-US" sz="3600" i="1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206" name="TextBox 205">
            <a:extLst>
              <a:ext uri="{FF2B5EF4-FFF2-40B4-BE49-F238E27FC236}">
                <a16:creationId xmlns:a16="http://schemas.microsoft.com/office/drawing/2014/main" id="{7423E5ED-E421-9145-A0DA-46BEF9772990}"/>
              </a:ext>
            </a:extLst>
          </p:cNvPr>
          <p:cNvSpPr txBox="1"/>
          <p:nvPr/>
        </p:nvSpPr>
        <p:spPr>
          <a:xfrm>
            <a:off x="12498396" y="2878403"/>
            <a:ext cx="344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>
                <a:latin typeface="Fira Sans" panose="020B0503050000020004" pitchFamily="34" charset="0"/>
                <a:ea typeface="Fira Sans" panose="020B0503050000020004" pitchFamily="34" charset="0"/>
              </a:rPr>
              <a:t>⟶</a:t>
            </a:r>
            <a:endParaRPr lang="en-US" i="1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85BC1E94-18E2-6748-BCC7-BD3F441CE164}"/>
              </a:ext>
            </a:extLst>
          </p:cNvPr>
          <p:cNvSpPr txBox="1"/>
          <p:nvPr/>
        </p:nvSpPr>
        <p:spPr>
          <a:xfrm>
            <a:off x="11900211" y="4217589"/>
            <a:ext cx="7520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i="1">
                <a:latin typeface="Fira Sans" panose="020B0503050000020004" pitchFamily="34" charset="0"/>
                <a:ea typeface="Fira Sans" panose="020B0503050000020004" pitchFamily="34" charset="0"/>
              </a:rPr>
              <a:t>,</a:t>
            </a:r>
            <a:endParaRPr lang="en-US" sz="3600" i="1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208" name="TextBox 207">
            <a:extLst>
              <a:ext uri="{FF2B5EF4-FFF2-40B4-BE49-F238E27FC236}">
                <a16:creationId xmlns:a16="http://schemas.microsoft.com/office/drawing/2014/main" id="{EF20AFF1-61FC-704F-A2A0-386DB22F2917}"/>
              </a:ext>
            </a:extLst>
          </p:cNvPr>
          <p:cNvSpPr txBox="1"/>
          <p:nvPr/>
        </p:nvSpPr>
        <p:spPr>
          <a:xfrm>
            <a:off x="10279500" y="3570980"/>
            <a:ext cx="106398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>
                <a:latin typeface="Fira Sans" panose="020B0503050000020004" pitchFamily="34" charset="0"/>
                <a:ea typeface="Fira Sans" panose="020B0503050000020004" pitchFamily="34" charset="0"/>
              </a:rPr>
              <a:t>⟨</a:t>
            </a:r>
            <a:endParaRPr lang="en-US" sz="60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209" name="TextBox 208">
            <a:extLst>
              <a:ext uri="{FF2B5EF4-FFF2-40B4-BE49-F238E27FC236}">
                <a16:creationId xmlns:a16="http://schemas.microsoft.com/office/drawing/2014/main" id="{1CECB9B2-6BD2-7546-AC64-19160C454D41}"/>
              </a:ext>
            </a:extLst>
          </p:cNvPr>
          <p:cNvSpPr txBox="1"/>
          <p:nvPr/>
        </p:nvSpPr>
        <p:spPr>
          <a:xfrm>
            <a:off x="13336416" y="3525091"/>
            <a:ext cx="75202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>
                <a:latin typeface="Fira Sans" panose="020B0503050000020004" pitchFamily="34" charset="0"/>
                <a:ea typeface="Fira Sans" panose="020B0503050000020004" pitchFamily="34" charset="0"/>
              </a:rPr>
              <a:t>⟩</a:t>
            </a:r>
            <a:endParaRPr lang="en-US" sz="60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A46A2E23-7993-1C49-932C-12D72D4EDB99}"/>
              </a:ext>
            </a:extLst>
          </p:cNvPr>
          <p:cNvSpPr txBox="1"/>
          <p:nvPr/>
        </p:nvSpPr>
        <p:spPr>
          <a:xfrm>
            <a:off x="10995680" y="2946734"/>
            <a:ext cx="13216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  <a:r>
              <a:rPr lang="en-US" sz="3600" baseline="-25000">
                <a:latin typeface="Fira Sans" panose="020B0503050000020004" pitchFamily="34" charset="0"/>
                <a:ea typeface="Fira Sans" panose="020B0503050000020004" pitchFamily="34" charset="0"/>
              </a:rPr>
              <a:t>3</a:t>
            </a:r>
            <a:endParaRPr lang="en-US" sz="36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2AF2574C-AB3E-8C42-9277-175506CE1B6A}"/>
              </a:ext>
            </a:extLst>
          </p:cNvPr>
          <p:cNvSpPr txBox="1"/>
          <p:nvPr/>
        </p:nvSpPr>
        <p:spPr>
          <a:xfrm>
            <a:off x="11400271" y="2853878"/>
            <a:ext cx="344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>
                <a:latin typeface="Fira Sans" panose="020B0503050000020004" pitchFamily="34" charset="0"/>
                <a:ea typeface="Fira Sans" panose="020B0503050000020004" pitchFamily="34" charset="0"/>
              </a:rPr>
              <a:t>⟶</a:t>
            </a:r>
            <a:endParaRPr lang="en-US" i="1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0B3F45DE-4027-4F46-9D51-43ECAA1BA3EC}"/>
              </a:ext>
            </a:extLst>
          </p:cNvPr>
          <p:cNvSpPr txBox="1"/>
          <p:nvPr/>
        </p:nvSpPr>
        <p:spPr>
          <a:xfrm>
            <a:off x="9474644" y="3854281"/>
            <a:ext cx="12150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Fira Sans" panose="020B0503050000020004" pitchFamily="34" charset="0"/>
                <a:ea typeface="Fira Sans" panose="020B0503050000020004" pitchFamily="34" charset="0"/>
              </a:rPr>
              <a:t>𝛼</a:t>
            </a:r>
            <a:r>
              <a:rPr lang="en-US" sz="2800" baseline="-25000">
                <a:latin typeface="Fira Sans" panose="020B0503050000020004" pitchFamily="34" charset="0"/>
                <a:ea typeface="Fira Sans" panose="020B0503050000020004" pitchFamily="34" charset="0"/>
              </a:rPr>
              <a:t>5</a:t>
            </a:r>
            <a:r>
              <a:rPr lang="en-US" sz="2800">
                <a:latin typeface="Fira Sans" panose="020B0503050000020004" pitchFamily="34" charset="0"/>
                <a:ea typeface="Fira Sans" panose="020B0503050000020004" pitchFamily="34" charset="0"/>
              </a:rPr>
              <a:t>[3] ×</a:t>
            </a:r>
            <a:endParaRPr lang="en-US" sz="28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FE3E525D-5CF7-1140-975B-029993F55C23}"/>
              </a:ext>
            </a:extLst>
          </p:cNvPr>
          <p:cNvSpPr txBox="1"/>
          <p:nvPr/>
        </p:nvSpPr>
        <p:spPr>
          <a:xfrm>
            <a:off x="9572160" y="3746559"/>
            <a:ext cx="344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>
                <a:latin typeface="Fira Sans" panose="020B0503050000020004" pitchFamily="34" charset="0"/>
                <a:ea typeface="Fira Sans" panose="020B0503050000020004" pitchFamily="34" charset="0"/>
              </a:rPr>
              <a:t>⟶</a:t>
            </a:r>
            <a:endParaRPr lang="en-US" i="1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214" name="TextBox 213">
            <a:extLst>
              <a:ext uri="{FF2B5EF4-FFF2-40B4-BE49-F238E27FC236}">
                <a16:creationId xmlns:a16="http://schemas.microsoft.com/office/drawing/2014/main" id="{F8188F0F-9FAE-1E4D-AE97-95B1C002AF09}"/>
              </a:ext>
            </a:extLst>
          </p:cNvPr>
          <p:cNvSpPr txBox="1"/>
          <p:nvPr/>
        </p:nvSpPr>
        <p:spPr>
          <a:xfrm>
            <a:off x="13057799" y="3631699"/>
            <a:ext cx="22185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>
                <a:latin typeface="Fira Sans" panose="020B0503050000020004" pitchFamily="34" charset="0"/>
                <a:ea typeface="Fira Sans" panose="020B0503050000020004" pitchFamily="34" charset="0"/>
              </a:rPr>
              <a:t>+</a:t>
            </a:r>
            <a:endParaRPr lang="en-US" sz="5400">
              <a:latin typeface="Courier" pitchFamily="2" charset="0"/>
              <a:ea typeface="Fira Sans" panose="020B0503050000020004" pitchFamily="34" charset="0"/>
            </a:endParaRPr>
          </a:p>
        </p:txBody>
      </p:sp>
      <p:pic>
        <p:nvPicPr>
          <p:cNvPr id="215" name="Picture 214" descr="A close up of a keyboard&#10;&#10;Description automatically generated">
            <a:extLst>
              <a:ext uri="{FF2B5EF4-FFF2-40B4-BE49-F238E27FC236}">
                <a16:creationId xmlns:a16="http://schemas.microsoft.com/office/drawing/2014/main" id="{2E6E6ACA-9262-9141-8782-696013C804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208" t="49679" r="69066" b="43028"/>
          <a:stretch/>
        </p:blipFill>
        <p:spPr>
          <a:xfrm>
            <a:off x="11027891" y="3630865"/>
            <a:ext cx="1085353" cy="1015663"/>
          </a:xfrm>
          <a:prstGeom prst="rect">
            <a:avLst/>
          </a:prstGeom>
        </p:spPr>
      </p:pic>
      <p:sp>
        <p:nvSpPr>
          <p:cNvPr id="216" name="TextBox 215">
            <a:extLst>
              <a:ext uri="{FF2B5EF4-FFF2-40B4-BE49-F238E27FC236}">
                <a16:creationId xmlns:a16="http://schemas.microsoft.com/office/drawing/2014/main" id="{DC05A0B4-05AB-7C4F-B944-250F928BB3EB}"/>
              </a:ext>
            </a:extLst>
          </p:cNvPr>
          <p:cNvSpPr txBox="1"/>
          <p:nvPr/>
        </p:nvSpPr>
        <p:spPr>
          <a:xfrm>
            <a:off x="14328910" y="3854281"/>
            <a:ext cx="11215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>
                <a:latin typeface="Fira Sans" panose="020B0503050000020004" pitchFamily="34" charset="0"/>
                <a:ea typeface="Fira Sans" panose="020B0503050000020004" pitchFamily="34" charset="0"/>
              </a:rPr>
              <a:t>...</a:t>
            </a:r>
            <a:endParaRPr lang="en-US" sz="5400">
              <a:latin typeface="Courier" pitchFamily="2" charset="0"/>
              <a:ea typeface="Fira Sans" panose="020B0503050000020004" pitchFamily="34" charset="0"/>
            </a:endParaRPr>
          </a:p>
        </p:txBody>
      </p:sp>
      <p:pic>
        <p:nvPicPr>
          <p:cNvPr id="255" name="Picture 254">
            <a:extLst>
              <a:ext uri="{FF2B5EF4-FFF2-40B4-BE49-F238E27FC236}">
                <a16:creationId xmlns:a16="http://schemas.microsoft.com/office/drawing/2014/main" id="{9C32DFBB-B247-684D-B4E8-C00A712C11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105" r="60025" b="30610"/>
          <a:stretch/>
        </p:blipFill>
        <p:spPr>
          <a:xfrm>
            <a:off x="2486127" y="5545515"/>
            <a:ext cx="1089635" cy="1064024"/>
          </a:xfrm>
          <a:prstGeom prst="rect">
            <a:avLst/>
          </a:prstGeom>
        </p:spPr>
      </p:pic>
      <p:sp>
        <p:nvSpPr>
          <p:cNvPr id="256" name="TextBox 255">
            <a:extLst>
              <a:ext uri="{FF2B5EF4-FFF2-40B4-BE49-F238E27FC236}">
                <a16:creationId xmlns:a16="http://schemas.microsoft.com/office/drawing/2014/main" id="{B408AE68-58AC-D742-B028-C0A8275A3F9F}"/>
              </a:ext>
            </a:extLst>
          </p:cNvPr>
          <p:cNvSpPr txBox="1"/>
          <p:nvPr/>
        </p:nvSpPr>
        <p:spPr>
          <a:xfrm>
            <a:off x="2401769" y="4899184"/>
            <a:ext cx="13216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  <a:r>
              <a:rPr lang="en-US" sz="3600" i="1" baseline="-25000">
                <a:latin typeface="Fira Sans" panose="020B0503050000020004" pitchFamily="34" charset="0"/>
                <a:ea typeface="Fira Sans" panose="020B0503050000020004" pitchFamily="34" charset="0"/>
              </a:rPr>
              <a:t>new</a:t>
            </a:r>
            <a:endParaRPr lang="en-US" sz="3600" i="1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257" name="TextBox 256">
            <a:extLst>
              <a:ext uri="{FF2B5EF4-FFF2-40B4-BE49-F238E27FC236}">
                <a16:creationId xmlns:a16="http://schemas.microsoft.com/office/drawing/2014/main" id="{A9888E35-CE74-114D-8DA2-F85DA5376B44}"/>
              </a:ext>
            </a:extLst>
          </p:cNvPr>
          <p:cNvSpPr txBox="1"/>
          <p:nvPr/>
        </p:nvSpPr>
        <p:spPr>
          <a:xfrm>
            <a:off x="2582852" y="4830853"/>
            <a:ext cx="344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>
                <a:latin typeface="Fira Sans" panose="020B0503050000020004" pitchFamily="34" charset="0"/>
                <a:ea typeface="Fira Sans" panose="020B0503050000020004" pitchFamily="34" charset="0"/>
              </a:rPr>
              <a:t>⟶</a:t>
            </a:r>
            <a:endParaRPr lang="en-US" i="1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258" name="TextBox 257">
            <a:extLst>
              <a:ext uri="{FF2B5EF4-FFF2-40B4-BE49-F238E27FC236}">
                <a16:creationId xmlns:a16="http://schemas.microsoft.com/office/drawing/2014/main" id="{18741EF7-BF76-4045-A857-87F439863D36}"/>
              </a:ext>
            </a:extLst>
          </p:cNvPr>
          <p:cNvSpPr txBox="1"/>
          <p:nvPr/>
        </p:nvSpPr>
        <p:spPr>
          <a:xfrm>
            <a:off x="1984667" y="6170039"/>
            <a:ext cx="7520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i="1">
                <a:latin typeface="Fira Sans" panose="020B0503050000020004" pitchFamily="34" charset="0"/>
                <a:ea typeface="Fira Sans" panose="020B0503050000020004" pitchFamily="34" charset="0"/>
              </a:rPr>
              <a:t>,</a:t>
            </a:r>
            <a:endParaRPr lang="en-US" sz="3600" i="1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259" name="TextBox 258">
            <a:extLst>
              <a:ext uri="{FF2B5EF4-FFF2-40B4-BE49-F238E27FC236}">
                <a16:creationId xmlns:a16="http://schemas.microsoft.com/office/drawing/2014/main" id="{5EFF25C0-8DA6-2F4F-85DA-E4120CF45D81}"/>
              </a:ext>
            </a:extLst>
          </p:cNvPr>
          <p:cNvSpPr txBox="1"/>
          <p:nvPr/>
        </p:nvSpPr>
        <p:spPr>
          <a:xfrm>
            <a:off x="363956" y="5523430"/>
            <a:ext cx="106398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>
                <a:latin typeface="Fira Sans" panose="020B0503050000020004" pitchFamily="34" charset="0"/>
                <a:ea typeface="Fira Sans" panose="020B0503050000020004" pitchFamily="34" charset="0"/>
              </a:rPr>
              <a:t>⟨</a:t>
            </a:r>
            <a:endParaRPr lang="en-US" sz="60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260" name="TextBox 259">
            <a:extLst>
              <a:ext uri="{FF2B5EF4-FFF2-40B4-BE49-F238E27FC236}">
                <a16:creationId xmlns:a16="http://schemas.microsoft.com/office/drawing/2014/main" id="{649CE170-AE2C-A84F-AB2C-30349FA86AA2}"/>
              </a:ext>
            </a:extLst>
          </p:cNvPr>
          <p:cNvSpPr txBox="1"/>
          <p:nvPr/>
        </p:nvSpPr>
        <p:spPr>
          <a:xfrm>
            <a:off x="3420872" y="5477541"/>
            <a:ext cx="75202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>
                <a:latin typeface="Fira Sans" panose="020B0503050000020004" pitchFamily="34" charset="0"/>
                <a:ea typeface="Fira Sans" panose="020B0503050000020004" pitchFamily="34" charset="0"/>
              </a:rPr>
              <a:t>⟩</a:t>
            </a:r>
            <a:endParaRPr lang="en-US" sz="6000">
              <a:latin typeface="Courier" pitchFamily="2" charset="0"/>
              <a:ea typeface="Fira Sans" panose="020B0503050000020004" pitchFamily="34" charset="0"/>
            </a:endParaRPr>
          </a:p>
        </p:txBody>
      </p:sp>
      <p:pic>
        <p:nvPicPr>
          <p:cNvPr id="262" name="Picture 261" descr="A close up of a keyboard&#10;&#10;Description automatically generated">
            <a:extLst>
              <a:ext uri="{FF2B5EF4-FFF2-40B4-BE49-F238E27FC236}">
                <a16:creationId xmlns:a16="http://schemas.microsoft.com/office/drawing/2014/main" id="{239BA8EE-30F6-414F-9062-E5876ED23B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600" t="59141" r="54356" b="33402"/>
          <a:stretch/>
        </p:blipFill>
        <p:spPr>
          <a:xfrm>
            <a:off x="1081514" y="5545515"/>
            <a:ext cx="1097280" cy="1086872"/>
          </a:xfrm>
          <a:prstGeom prst="rect">
            <a:avLst/>
          </a:prstGeom>
        </p:spPr>
      </p:pic>
      <p:sp>
        <p:nvSpPr>
          <p:cNvPr id="263" name="TextBox 262">
            <a:extLst>
              <a:ext uri="{FF2B5EF4-FFF2-40B4-BE49-F238E27FC236}">
                <a16:creationId xmlns:a16="http://schemas.microsoft.com/office/drawing/2014/main" id="{5869865E-CECE-AF48-AD91-9BB2A337CCCD}"/>
              </a:ext>
            </a:extLst>
          </p:cNvPr>
          <p:cNvSpPr txBox="1"/>
          <p:nvPr/>
        </p:nvSpPr>
        <p:spPr>
          <a:xfrm>
            <a:off x="1080136" y="4899184"/>
            <a:ext cx="13216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  <a:r>
              <a:rPr lang="en-US" sz="3600" baseline="-25000"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  <a:endParaRPr lang="en-US" sz="36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264" name="TextBox 263">
            <a:extLst>
              <a:ext uri="{FF2B5EF4-FFF2-40B4-BE49-F238E27FC236}">
                <a16:creationId xmlns:a16="http://schemas.microsoft.com/office/drawing/2014/main" id="{B480D3A2-04F8-0C4F-B76D-B3BC4E4E3720}"/>
              </a:ext>
            </a:extLst>
          </p:cNvPr>
          <p:cNvSpPr txBox="1"/>
          <p:nvPr/>
        </p:nvSpPr>
        <p:spPr>
          <a:xfrm>
            <a:off x="1484727" y="4806328"/>
            <a:ext cx="344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>
                <a:latin typeface="Fira Sans" panose="020B0503050000020004" pitchFamily="34" charset="0"/>
                <a:ea typeface="Fira Sans" panose="020B0503050000020004" pitchFamily="34" charset="0"/>
              </a:rPr>
              <a:t>⟶</a:t>
            </a:r>
            <a:endParaRPr lang="en-US" i="1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265" name="TextBox 264">
            <a:extLst>
              <a:ext uri="{FF2B5EF4-FFF2-40B4-BE49-F238E27FC236}">
                <a16:creationId xmlns:a16="http://schemas.microsoft.com/office/drawing/2014/main" id="{14563E16-6BF3-A142-88E0-DD88E841C67D}"/>
              </a:ext>
            </a:extLst>
          </p:cNvPr>
          <p:cNvSpPr txBox="1"/>
          <p:nvPr/>
        </p:nvSpPr>
        <p:spPr>
          <a:xfrm>
            <a:off x="-440900" y="5806731"/>
            <a:ext cx="12150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Fira Sans" panose="020B0503050000020004" pitchFamily="34" charset="0"/>
                <a:ea typeface="Fira Sans" panose="020B0503050000020004" pitchFamily="34" charset="0"/>
              </a:rPr>
              <a:t>𝛼</a:t>
            </a:r>
            <a:r>
              <a:rPr lang="en-US" sz="2800" baseline="-25000">
                <a:latin typeface="Fira Sans" panose="020B0503050000020004" pitchFamily="34" charset="0"/>
                <a:ea typeface="Fira Sans" panose="020B0503050000020004" pitchFamily="34" charset="0"/>
              </a:rPr>
              <a:t>6</a:t>
            </a:r>
            <a:r>
              <a:rPr lang="en-US" sz="2800">
                <a:latin typeface="Fira Sans" panose="020B0503050000020004" pitchFamily="34" charset="0"/>
                <a:ea typeface="Fira Sans" panose="020B0503050000020004" pitchFamily="34" charset="0"/>
              </a:rPr>
              <a:t>[1] ×</a:t>
            </a:r>
            <a:endParaRPr lang="en-US" sz="28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266" name="TextBox 265">
            <a:extLst>
              <a:ext uri="{FF2B5EF4-FFF2-40B4-BE49-F238E27FC236}">
                <a16:creationId xmlns:a16="http://schemas.microsoft.com/office/drawing/2014/main" id="{20ACBCB2-6079-F848-A2F9-FE57AD01EAC4}"/>
              </a:ext>
            </a:extLst>
          </p:cNvPr>
          <p:cNvSpPr txBox="1"/>
          <p:nvPr/>
        </p:nvSpPr>
        <p:spPr>
          <a:xfrm>
            <a:off x="-343384" y="5699009"/>
            <a:ext cx="344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>
                <a:latin typeface="Fira Sans" panose="020B0503050000020004" pitchFamily="34" charset="0"/>
                <a:ea typeface="Fira Sans" panose="020B0503050000020004" pitchFamily="34" charset="0"/>
              </a:rPr>
              <a:t>⟶</a:t>
            </a:r>
            <a:endParaRPr lang="en-US" i="1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267" name="TextBox 266">
            <a:extLst>
              <a:ext uri="{FF2B5EF4-FFF2-40B4-BE49-F238E27FC236}">
                <a16:creationId xmlns:a16="http://schemas.microsoft.com/office/drawing/2014/main" id="{CABE03F6-1C21-9348-883A-C81A8825EDEC}"/>
              </a:ext>
            </a:extLst>
          </p:cNvPr>
          <p:cNvSpPr txBox="1"/>
          <p:nvPr/>
        </p:nvSpPr>
        <p:spPr>
          <a:xfrm>
            <a:off x="3142255" y="5584149"/>
            <a:ext cx="22185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>
                <a:latin typeface="Fira Sans" panose="020B0503050000020004" pitchFamily="34" charset="0"/>
                <a:ea typeface="Fira Sans" panose="020B0503050000020004" pitchFamily="34" charset="0"/>
              </a:rPr>
              <a:t>+</a:t>
            </a:r>
            <a:endParaRPr lang="en-US" sz="5400">
              <a:latin typeface="Courier" pitchFamily="2" charset="0"/>
              <a:ea typeface="Fira Sans" panose="020B0503050000020004" pitchFamily="34" charset="0"/>
            </a:endParaRPr>
          </a:p>
        </p:txBody>
      </p:sp>
      <p:pic>
        <p:nvPicPr>
          <p:cNvPr id="268" name="Picture 267">
            <a:extLst>
              <a:ext uri="{FF2B5EF4-FFF2-40B4-BE49-F238E27FC236}">
                <a16:creationId xmlns:a16="http://schemas.microsoft.com/office/drawing/2014/main" id="{FC086F2C-C93B-7F47-BFC4-4C1A140BF1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105" r="60025" b="30610"/>
          <a:stretch/>
        </p:blipFill>
        <p:spPr>
          <a:xfrm>
            <a:off x="7431239" y="5544799"/>
            <a:ext cx="1089635" cy="1064024"/>
          </a:xfrm>
          <a:prstGeom prst="rect">
            <a:avLst/>
          </a:prstGeom>
        </p:spPr>
      </p:pic>
      <p:sp>
        <p:nvSpPr>
          <p:cNvPr id="269" name="TextBox 268">
            <a:extLst>
              <a:ext uri="{FF2B5EF4-FFF2-40B4-BE49-F238E27FC236}">
                <a16:creationId xmlns:a16="http://schemas.microsoft.com/office/drawing/2014/main" id="{5218E8AC-D431-DE4F-97F7-4FBB1D40C9AD}"/>
              </a:ext>
            </a:extLst>
          </p:cNvPr>
          <p:cNvSpPr txBox="1"/>
          <p:nvPr/>
        </p:nvSpPr>
        <p:spPr>
          <a:xfrm>
            <a:off x="7346881" y="4898468"/>
            <a:ext cx="13216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  <a:r>
              <a:rPr lang="en-US" sz="3600" i="1" baseline="-25000">
                <a:latin typeface="Fira Sans" panose="020B0503050000020004" pitchFamily="34" charset="0"/>
                <a:ea typeface="Fira Sans" panose="020B0503050000020004" pitchFamily="34" charset="0"/>
              </a:rPr>
              <a:t>new</a:t>
            </a:r>
            <a:endParaRPr lang="en-US" sz="3600" i="1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270" name="TextBox 269">
            <a:extLst>
              <a:ext uri="{FF2B5EF4-FFF2-40B4-BE49-F238E27FC236}">
                <a16:creationId xmlns:a16="http://schemas.microsoft.com/office/drawing/2014/main" id="{1843C382-A2ED-B349-9E51-83751531E60B}"/>
              </a:ext>
            </a:extLst>
          </p:cNvPr>
          <p:cNvSpPr txBox="1"/>
          <p:nvPr/>
        </p:nvSpPr>
        <p:spPr>
          <a:xfrm>
            <a:off x="7527964" y="4830137"/>
            <a:ext cx="344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>
                <a:latin typeface="Fira Sans" panose="020B0503050000020004" pitchFamily="34" charset="0"/>
                <a:ea typeface="Fira Sans" panose="020B0503050000020004" pitchFamily="34" charset="0"/>
              </a:rPr>
              <a:t>⟶</a:t>
            </a:r>
            <a:endParaRPr lang="en-US" i="1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271" name="TextBox 270">
            <a:extLst>
              <a:ext uri="{FF2B5EF4-FFF2-40B4-BE49-F238E27FC236}">
                <a16:creationId xmlns:a16="http://schemas.microsoft.com/office/drawing/2014/main" id="{54215F03-6EA8-034E-B62E-DE1114F9C7B7}"/>
              </a:ext>
            </a:extLst>
          </p:cNvPr>
          <p:cNvSpPr txBox="1"/>
          <p:nvPr/>
        </p:nvSpPr>
        <p:spPr>
          <a:xfrm>
            <a:off x="6929779" y="6169323"/>
            <a:ext cx="7520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i="1">
                <a:latin typeface="Fira Sans" panose="020B0503050000020004" pitchFamily="34" charset="0"/>
                <a:ea typeface="Fira Sans" panose="020B0503050000020004" pitchFamily="34" charset="0"/>
              </a:rPr>
              <a:t>,</a:t>
            </a:r>
            <a:endParaRPr lang="en-US" sz="3600" i="1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272" name="TextBox 271">
            <a:extLst>
              <a:ext uri="{FF2B5EF4-FFF2-40B4-BE49-F238E27FC236}">
                <a16:creationId xmlns:a16="http://schemas.microsoft.com/office/drawing/2014/main" id="{979F6926-BD63-DF42-A9ED-60B2D29118DB}"/>
              </a:ext>
            </a:extLst>
          </p:cNvPr>
          <p:cNvSpPr txBox="1"/>
          <p:nvPr/>
        </p:nvSpPr>
        <p:spPr>
          <a:xfrm>
            <a:off x="5309068" y="5522714"/>
            <a:ext cx="106398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>
                <a:latin typeface="Fira Sans" panose="020B0503050000020004" pitchFamily="34" charset="0"/>
                <a:ea typeface="Fira Sans" panose="020B0503050000020004" pitchFamily="34" charset="0"/>
              </a:rPr>
              <a:t>⟨</a:t>
            </a:r>
            <a:endParaRPr lang="en-US" sz="60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273" name="TextBox 272">
            <a:extLst>
              <a:ext uri="{FF2B5EF4-FFF2-40B4-BE49-F238E27FC236}">
                <a16:creationId xmlns:a16="http://schemas.microsoft.com/office/drawing/2014/main" id="{05ACA6E7-420F-114F-AEA4-B592C168937E}"/>
              </a:ext>
            </a:extLst>
          </p:cNvPr>
          <p:cNvSpPr txBox="1"/>
          <p:nvPr/>
        </p:nvSpPr>
        <p:spPr>
          <a:xfrm>
            <a:off x="8365984" y="5476825"/>
            <a:ext cx="75202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>
                <a:latin typeface="Fira Sans" panose="020B0503050000020004" pitchFamily="34" charset="0"/>
                <a:ea typeface="Fira Sans" panose="020B0503050000020004" pitchFamily="34" charset="0"/>
              </a:rPr>
              <a:t>⟩</a:t>
            </a:r>
            <a:endParaRPr lang="en-US" sz="60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274" name="TextBox 273">
            <a:extLst>
              <a:ext uri="{FF2B5EF4-FFF2-40B4-BE49-F238E27FC236}">
                <a16:creationId xmlns:a16="http://schemas.microsoft.com/office/drawing/2014/main" id="{85C30B9B-5903-3044-A9BC-600E4B9176F3}"/>
              </a:ext>
            </a:extLst>
          </p:cNvPr>
          <p:cNvSpPr txBox="1"/>
          <p:nvPr/>
        </p:nvSpPr>
        <p:spPr>
          <a:xfrm>
            <a:off x="6025248" y="4898468"/>
            <a:ext cx="13216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  <a:r>
              <a:rPr lang="en-US" sz="3600" baseline="-25000">
                <a:latin typeface="Fira Sans" panose="020B0503050000020004" pitchFamily="34" charset="0"/>
                <a:ea typeface="Fira Sans" panose="020B0503050000020004" pitchFamily="34" charset="0"/>
              </a:rPr>
              <a:t>2</a:t>
            </a:r>
            <a:endParaRPr lang="en-US" sz="36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275" name="TextBox 274">
            <a:extLst>
              <a:ext uri="{FF2B5EF4-FFF2-40B4-BE49-F238E27FC236}">
                <a16:creationId xmlns:a16="http://schemas.microsoft.com/office/drawing/2014/main" id="{C0FC4C56-634E-7B44-BAD8-418DD1687083}"/>
              </a:ext>
            </a:extLst>
          </p:cNvPr>
          <p:cNvSpPr txBox="1"/>
          <p:nvPr/>
        </p:nvSpPr>
        <p:spPr>
          <a:xfrm>
            <a:off x="6429839" y="4805612"/>
            <a:ext cx="344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>
                <a:latin typeface="Fira Sans" panose="020B0503050000020004" pitchFamily="34" charset="0"/>
                <a:ea typeface="Fira Sans" panose="020B0503050000020004" pitchFamily="34" charset="0"/>
              </a:rPr>
              <a:t>⟶</a:t>
            </a:r>
            <a:endParaRPr lang="en-US" i="1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276" name="TextBox 275">
            <a:extLst>
              <a:ext uri="{FF2B5EF4-FFF2-40B4-BE49-F238E27FC236}">
                <a16:creationId xmlns:a16="http://schemas.microsoft.com/office/drawing/2014/main" id="{CF08EC88-B851-D14B-9C78-178FF6C532A0}"/>
              </a:ext>
            </a:extLst>
          </p:cNvPr>
          <p:cNvSpPr txBox="1"/>
          <p:nvPr/>
        </p:nvSpPr>
        <p:spPr>
          <a:xfrm>
            <a:off x="4504212" y="5806015"/>
            <a:ext cx="12150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Fira Sans" panose="020B0503050000020004" pitchFamily="34" charset="0"/>
                <a:ea typeface="Fira Sans" panose="020B0503050000020004" pitchFamily="34" charset="0"/>
              </a:rPr>
              <a:t>𝛼</a:t>
            </a:r>
            <a:r>
              <a:rPr lang="en-US" sz="2800" baseline="-25000">
                <a:latin typeface="Fira Sans" panose="020B0503050000020004" pitchFamily="34" charset="0"/>
                <a:ea typeface="Fira Sans" panose="020B0503050000020004" pitchFamily="34" charset="0"/>
              </a:rPr>
              <a:t>6</a:t>
            </a:r>
            <a:r>
              <a:rPr lang="en-US" sz="2800">
                <a:latin typeface="Fira Sans" panose="020B0503050000020004" pitchFamily="34" charset="0"/>
                <a:ea typeface="Fira Sans" panose="020B0503050000020004" pitchFamily="34" charset="0"/>
              </a:rPr>
              <a:t>[2] ×</a:t>
            </a:r>
            <a:endParaRPr lang="en-US" sz="28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277" name="TextBox 276">
            <a:extLst>
              <a:ext uri="{FF2B5EF4-FFF2-40B4-BE49-F238E27FC236}">
                <a16:creationId xmlns:a16="http://schemas.microsoft.com/office/drawing/2014/main" id="{018D1732-04C5-B24C-AB58-AF8F98E0E136}"/>
              </a:ext>
            </a:extLst>
          </p:cNvPr>
          <p:cNvSpPr txBox="1"/>
          <p:nvPr/>
        </p:nvSpPr>
        <p:spPr>
          <a:xfrm>
            <a:off x="4601728" y="5698293"/>
            <a:ext cx="344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>
                <a:latin typeface="Fira Sans" panose="020B0503050000020004" pitchFamily="34" charset="0"/>
                <a:ea typeface="Fira Sans" panose="020B0503050000020004" pitchFamily="34" charset="0"/>
              </a:rPr>
              <a:t>⟶</a:t>
            </a:r>
            <a:endParaRPr lang="en-US" i="1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278" name="TextBox 277">
            <a:extLst>
              <a:ext uri="{FF2B5EF4-FFF2-40B4-BE49-F238E27FC236}">
                <a16:creationId xmlns:a16="http://schemas.microsoft.com/office/drawing/2014/main" id="{B50B73A9-0B56-3940-8A15-C049EE697E38}"/>
              </a:ext>
            </a:extLst>
          </p:cNvPr>
          <p:cNvSpPr txBox="1"/>
          <p:nvPr/>
        </p:nvSpPr>
        <p:spPr>
          <a:xfrm>
            <a:off x="8087367" y="5583433"/>
            <a:ext cx="22185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>
                <a:latin typeface="Fira Sans" panose="020B0503050000020004" pitchFamily="34" charset="0"/>
                <a:ea typeface="Fira Sans" panose="020B0503050000020004" pitchFamily="34" charset="0"/>
              </a:rPr>
              <a:t>+</a:t>
            </a:r>
            <a:endParaRPr lang="en-US" sz="5400">
              <a:latin typeface="Courier" pitchFamily="2" charset="0"/>
              <a:ea typeface="Fira Sans" panose="020B0503050000020004" pitchFamily="34" charset="0"/>
            </a:endParaRPr>
          </a:p>
        </p:txBody>
      </p:sp>
      <p:pic>
        <p:nvPicPr>
          <p:cNvPr id="279" name="Picture 278" descr="A close up of a keyboard&#10;&#10;Description automatically generated">
            <a:extLst>
              <a:ext uri="{FF2B5EF4-FFF2-40B4-BE49-F238E27FC236}">
                <a16:creationId xmlns:a16="http://schemas.microsoft.com/office/drawing/2014/main" id="{208A62E3-B252-3845-84F9-02B6039570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0367" t="1201" r="5561" b="90906"/>
          <a:stretch/>
        </p:blipFill>
        <p:spPr>
          <a:xfrm>
            <a:off x="6049158" y="5544799"/>
            <a:ext cx="1063981" cy="1077529"/>
          </a:xfrm>
          <a:prstGeom prst="rect">
            <a:avLst/>
          </a:prstGeom>
        </p:spPr>
      </p:pic>
      <p:pic>
        <p:nvPicPr>
          <p:cNvPr id="280" name="Picture 279">
            <a:extLst>
              <a:ext uri="{FF2B5EF4-FFF2-40B4-BE49-F238E27FC236}">
                <a16:creationId xmlns:a16="http://schemas.microsoft.com/office/drawing/2014/main" id="{2AF612CC-8B2A-D447-81A7-AB1755C91F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105" r="60025" b="30610"/>
          <a:stretch/>
        </p:blipFill>
        <p:spPr>
          <a:xfrm>
            <a:off x="12383206" y="5498910"/>
            <a:ext cx="1089635" cy="1064024"/>
          </a:xfrm>
          <a:prstGeom prst="rect">
            <a:avLst/>
          </a:prstGeom>
        </p:spPr>
      </p:pic>
      <p:sp>
        <p:nvSpPr>
          <p:cNvPr id="281" name="TextBox 280">
            <a:extLst>
              <a:ext uri="{FF2B5EF4-FFF2-40B4-BE49-F238E27FC236}">
                <a16:creationId xmlns:a16="http://schemas.microsoft.com/office/drawing/2014/main" id="{E43FB17F-9113-9B43-A974-1F34602F61E1}"/>
              </a:ext>
            </a:extLst>
          </p:cNvPr>
          <p:cNvSpPr txBox="1"/>
          <p:nvPr/>
        </p:nvSpPr>
        <p:spPr>
          <a:xfrm>
            <a:off x="12298848" y="4852579"/>
            <a:ext cx="13216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  <a:r>
              <a:rPr lang="en-US" sz="3600" i="1" baseline="-25000">
                <a:latin typeface="Fira Sans" panose="020B0503050000020004" pitchFamily="34" charset="0"/>
                <a:ea typeface="Fira Sans" panose="020B0503050000020004" pitchFamily="34" charset="0"/>
              </a:rPr>
              <a:t>new</a:t>
            </a:r>
            <a:endParaRPr lang="en-US" sz="3600" i="1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282" name="TextBox 281">
            <a:extLst>
              <a:ext uri="{FF2B5EF4-FFF2-40B4-BE49-F238E27FC236}">
                <a16:creationId xmlns:a16="http://schemas.microsoft.com/office/drawing/2014/main" id="{2143E127-0F1B-8C46-9977-FF60E3AB8977}"/>
              </a:ext>
            </a:extLst>
          </p:cNvPr>
          <p:cNvSpPr txBox="1"/>
          <p:nvPr/>
        </p:nvSpPr>
        <p:spPr>
          <a:xfrm>
            <a:off x="12479931" y="4784248"/>
            <a:ext cx="344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>
                <a:latin typeface="Fira Sans" panose="020B0503050000020004" pitchFamily="34" charset="0"/>
                <a:ea typeface="Fira Sans" panose="020B0503050000020004" pitchFamily="34" charset="0"/>
              </a:rPr>
              <a:t>⟶</a:t>
            </a:r>
            <a:endParaRPr lang="en-US" i="1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283" name="TextBox 282">
            <a:extLst>
              <a:ext uri="{FF2B5EF4-FFF2-40B4-BE49-F238E27FC236}">
                <a16:creationId xmlns:a16="http://schemas.microsoft.com/office/drawing/2014/main" id="{0064DF7C-79AA-674D-8894-BDDFE8A2F5D4}"/>
              </a:ext>
            </a:extLst>
          </p:cNvPr>
          <p:cNvSpPr txBox="1"/>
          <p:nvPr/>
        </p:nvSpPr>
        <p:spPr>
          <a:xfrm>
            <a:off x="11881746" y="6123434"/>
            <a:ext cx="7520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i="1">
                <a:latin typeface="Fira Sans" panose="020B0503050000020004" pitchFamily="34" charset="0"/>
                <a:ea typeface="Fira Sans" panose="020B0503050000020004" pitchFamily="34" charset="0"/>
              </a:rPr>
              <a:t>,</a:t>
            </a:r>
            <a:endParaRPr lang="en-US" sz="3600" i="1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284" name="TextBox 283">
            <a:extLst>
              <a:ext uri="{FF2B5EF4-FFF2-40B4-BE49-F238E27FC236}">
                <a16:creationId xmlns:a16="http://schemas.microsoft.com/office/drawing/2014/main" id="{9D5384BC-284D-9445-8356-38CFBCC1116D}"/>
              </a:ext>
            </a:extLst>
          </p:cNvPr>
          <p:cNvSpPr txBox="1"/>
          <p:nvPr/>
        </p:nvSpPr>
        <p:spPr>
          <a:xfrm>
            <a:off x="10261035" y="5476825"/>
            <a:ext cx="106398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>
                <a:latin typeface="Fira Sans" panose="020B0503050000020004" pitchFamily="34" charset="0"/>
                <a:ea typeface="Fira Sans" panose="020B0503050000020004" pitchFamily="34" charset="0"/>
              </a:rPr>
              <a:t>⟨</a:t>
            </a:r>
            <a:endParaRPr lang="en-US" sz="60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285" name="TextBox 284">
            <a:extLst>
              <a:ext uri="{FF2B5EF4-FFF2-40B4-BE49-F238E27FC236}">
                <a16:creationId xmlns:a16="http://schemas.microsoft.com/office/drawing/2014/main" id="{17352DAB-A5EB-1145-8A03-60792CCE9CC4}"/>
              </a:ext>
            </a:extLst>
          </p:cNvPr>
          <p:cNvSpPr txBox="1"/>
          <p:nvPr/>
        </p:nvSpPr>
        <p:spPr>
          <a:xfrm>
            <a:off x="13317951" y="5430936"/>
            <a:ext cx="75202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>
                <a:latin typeface="Fira Sans" panose="020B0503050000020004" pitchFamily="34" charset="0"/>
                <a:ea typeface="Fira Sans" panose="020B0503050000020004" pitchFamily="34" charset="0"/>
              </a:rPr>
              <a:t>⟩</a:t>
            </a:r>
            <a:endParaRPr lang="en-US" sz="60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286" name="TextBox 285">
            <a:extLst>
              <a:ext uri="{FF2B5EF4-FFF2-40B4-BE49-F238E27FC236}">
                <a16:creationId xmlns:a16="http://schemas.microsoft.com/office/drawing/2014/main" id="{B5E2C6B5-2590-984F-B438-F15BE55593F3}"/>
              </a:ext>
            </a:extLst>
          </p:cNvPr>
          <p:cNvSpPr txBox="1"/>
          <p:nvPr/>
        </p:nvSpPr>
        <p:spPr>
          <a:xfrm>
            <a:off x="10977215" y="4852579"/>
            <a:ext cx="13216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  <a:r>
              <a:rPr lang="en-US" sz="3600" baseline="-25000">
                <a:latin typeface="Fira Sans" panose="020B0503050000020004" pitchFamily="34" charset="0"/>
                <a:ea typeface="Fira Sans" panose="020B0503050000020004" pitchFamily="34" charset="0"/>
              </a:rPr>
              <a:t>3</a:t>
            </a:r>
            <a:endParaRPr lang="en-US" sz="36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287" name="TextBox 286">
            <a:extLst>
              <a:ext uri="{FF2B5EF4-FFF2-40B4-BE49-F238E27FC236}">
                <a16:creationId xmlns:a16="http://schemas.microsoft.com/office/drawing/2014/main" id="{137D7F63-0E5B-E948-AF98-83F53652B896}"/>
              </a:ext>
            </a:extLst>
          </p:cNvPr>
          <p:cNvSpPr txBox="1"/>
          <p:nvPr/>
        </p:nvSpPr>
        <p:spPr>
          <a:xfrm>
            <a:off x="11381806" y="4759723"/>
            <a:ext cx="344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>
                <a:latin typeface="Fira Sans" panose="020B0503050000020004" pitchFamily="34" charset="0"/>
                <a:ea typeface="Fira Sans" panose="020B0503050000020004" pitchFamily="34" charset="0"/>
              </a:rPr>
              <a:t>⟶</a:t>
            </a:r>
            <a:endParaRPr lang="en-US" i="1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288" name="TextBox 287">
            <a:extLst>
              <a:ext uri="{FF2B5EF4-FFF2-40B4-BE49-F238E27FC236}">
                <a16:creationId xmlns:a16="http://schemas.microsoft.com/office/drawing/2014/main" id="{21D1C253-D1DE-3446-BA69-FFC77651C039}"/>
              </a:ext>
            </a:extLst>
          </p:cNvPr>
          <p:cNvSpPr txBox="1"/>
          <p:nvPr/>
        </p:nvSpPr>
        <p:spPr>
          <a:xfrm>
            <a:off x="9456179" y="5760126"/>
            <a:ext cx="12150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Fira Sans" panose="020B0503050000020004" pitchFamily="34" charset="0"/>
                <a:ea typeface="Fira Sans" panose="020B0503050000020004" pitchFamily="34" charset="0"/>
              </a:rPr>
              <a:t>𝛼</a:t>
            </a:r>
            <a:r>
              <a:rPr lang="en-US" sz="2800" baseline="-25000">
                <a:latin typeface="Fira Sans" panose="020B0503050000020004" pitchFamily="34" charset="0"/>
                <a:ea typeface="Fira Sans" panose="020B0503050000020004" pitchFamily="34" charset="0"/>
              </a:rPr>
              <a:t>6</a:t>
            </a:r>
            <a:r>
              <a:rPr lang="en-US" sz="2800">
                <a:latin typeface="Fira Sans" panose="020B0503050000020004" pitchFamily="34" charset="0"/>
                <a:ea typeface="Fira Sans" panose="020B0503050000020004" pitchFamily="34" charset="0"/>
              </a:rPr>
              <a:t>[3] ×</a:t>
            </a:r>
            <a:endParaRPr lang="en-US" sz="28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289" name="TextBox 288">
            <a:extLst>
              <a:ext uri="{FF2B5EF4-FFF2-40B4-BE49-F238E27FC236}">
                <a16:creationId xmlns:a16="http://schemas.microsoft.com/office/drawing/2014/main" id="{A09696BB-68E2-694E-A049-6365FFFA6ADD}"/>
              </a:ext>
            </a:extLst>
          </p:cNvPr>
          <p:cNvSpPr txBox="1"/>
          <p:nvPr/>
        </p:nvSpPr>
        <p:spPr>
          <a:xfrm>
            <a:off x="9553695" y="5652404"/>
            <a:ext cx="344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>
                <a:latin typeface="Fira Sans" panose="020B0503050000020004" pitchFamily="34" charset="0"/>
                <a:ea typeface="Fira Sans" panose="020B0503050000020004" pitchFamily="34" charset="0"/>
              </a:rPr>
              <a:t>⟶</a:t>
            </a:r>
            <a:endParaRPr lang="en-US" i="1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290" name="TextBox 289">
            <a:extLst>
              <a:ext uri="{FF2B5EF4-FFF2-40B4-BE49-F238E27FC236}">
                <a16:creationId xmlns:a16="http://schemas.microsoft.com/office/drawing/2014/main" id="{C7E3F2EB-0054-4F4C-8CEC-43FA48A73260}"/>
              </a:ext>
            </a:extLst>
          </p:cNvPr>
          <p:cNvSpPr txBox="1"/>
          <p:nvPr/>
        </p:nvSpPr>
        <p:spPr>
          <a:xfrm>
            <a:off x="13039334" y="5537544"/>
            <a:ext cx="22185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>
                <a:latin typeface="Fira Sans" panose="020B0503050000020004" pitchFamily="34" charset="0"/>
                <a:ea typeface="Fira Sans" panose="020B0503050000020004" pitchFamily="34" charset="0"/>
              </a:rPr>
              <a:t>+</a:t>
            </a:r>
            <a:endParaRPr lang="en-US" sz="5400">
              <a:latin typeface="Courier" pitchFamily="2" charset="0"/>
              <a:ea typeface="Fira Sans" panose="020B0503050000020004" pitchFamily="34" charset="0"/>
            </a:endParaRPr>
          </a:p>
        </p:txBody>
      </p:sp>
      <p:pic>
        <p:nvPicPr>
          <p:cNvPr id="291" name="Picture 290" descr="A close up of a keyboard&#10;&#10;Description automatically generated">
            <a:extLst>
              <a:ext uri="{FF2B5EF4-FFF2-40B4-BE49-F238E27FC236}">
                <a16:creationId xmlns:a16="http://schemas.microsoft.com/office/drawing/2014/main" id="{1F362542-B2C3-4F48-825C-5641BF5575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208" t="49679" r="69066" b="43028"/>
          <a:stretch/>
        </p:blipFill>
        <p:spPr>
          <a:xfrm>
            <a:off x="11009426" y="5536710"/>
            <a:ext cx="1085353" cy="1015663"/>
          </a:xfrm>
          <a:prstGeom prst="rect">
            <a:avLst/>
          </a:prstGeom>
        </p:spPr>
      </p:pic>
      <p:sp>
        <p:nvSpPr>
          <p:cNvPr id="292" name="TextBox 291">
            <a:extLst>
              <a:ext uri="{FF2B5EF4-FFF2-40B4-BE49-F238E27FC236}">
                <a16:creationId xmlns:a16="http://schemas.microsoft.com/office/drawing/2014/main" id="{245F312A-E86C-E149-87F4-FEEAC7C444EB}"/>
              </a:ext>
            </a:extLst>
          </p:cNvPr>
          <p:cNvSpPr txBox="1"/>
          <p:nvPr/>
        </p:nvSpPr>
        <p:spPr>
          <a:xfrm>
            <a:off x="14310445" y="5760126"/>
            <a:ext cx="11215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>
                <a:latin typeface="Fira Sans" panose="020B0503050000020004" pitchFamily="34" charset="0"/>
                <a:ea typeface="Fira Sans" panose="020B0503050000020004" pitchFamily="34" charset="0"/>
              </a:rPr>
              <a:t>...</a:t>
            </a:r>
            <a:endParaRPr lang="en-US" sz="54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293" name="TextBox 292">
            <a:extLst>
              <a:ext uri="{FF2B5EF4-FFF2-40B4-BE49-F238E27FC236}">
                <a16:creationId xmlns:a16="http://schemas.microsoft.com/office/drawing/2014/main" id="{BF8984F0-188D-0B4D-AE78-A9774E15203F}"/>
              </a:ext>
            </a:extLst>
          </p:cNvPr>
          <p:cNvSpPr txBox="1"/>
          <p:nvPr/>
        </p:nvSpPr>
        <p:spPr>
          <a:xfrm>
            <a:off x="15041491" y="3555887"/>
            <a:ext cx="22185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>
                <a:solidFill>
                  <a:srgbClr val="4E8F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= 212</a:t>
            </a:r>
            <a:endParaRPr lang="en-US" sz="5400">
              <a:solidFill>
                <a:srgbClr val="4E8F00"/>
              </a:solidFill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294" name="TextBox 293">
            <a:extLst>
              <a:ext uri="{FF2B5EF4-FFF2-40B4-BE49-F238E27FC236}">
                <a16:creationId xmlns:a16="http://schemas.microsoft.com/office/drawing/2014/main" id="{E2F924AB-D9CE-9F40-98EF-5CF75BE9EA47}"/>
              </a:ext>
            </a:extLst>
          </p:cNvPr>
          <p:cNvSpPr txBox="1"/>
          <p:nvPr/>
        </p:nvSpPr>
        <p:spPr>
          <a:xfrm>
            <a:off x="15041491" y="5458326"/>
            <a:ext cx="22185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>
                <a:latin typeface="Fira Sans" panose="020B0503050000020004" pitchFamily="34" charset="0"/>
                <a:ea typeface="Fira Sans" panose="020B0503050000020004" pitchFamily="34" charset="0"/>
              </a:rPr>
              <a:t>= 84</a:t>
            </a:r>
            <a:endParaRPr lang="en-US" sz="5400">
              <a:latin typeface="Courier" pitchFamily="2" charset="0"/>
              <a:ea typeface="Fira Sans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09429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93BDEF0-8EB2-7D48-BF1D-0DFB58BE83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105" r="60025" b="30610"/>
          <a:stretch/>
        </p:blipFill>
        <p:spPr>
          <a:xfrm>
            <a:off x="4247022" y="819884"/>
            <a:ext cx="1089635" cy="106402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D383109-7F66-244B-B720-069FFCDA531E}"/>
              </a:ext>
            </a:extLst>
          </p:cNvPr>
          <p:cNvSpPr txBox="1"/>
          <p:nvPr/>
        </p:nvSpPr>
        <p:spPr>
          <a:xfrm>
            <a:off x="3745562" y="1444408"/>
            <a:ext cx="7520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i="1">
                <a:latin typeface="Fira Sans" panose="020B0503050000020004" pitchFamily="34" charset="0"/>
                <a:ea typeface="Fira Sans" panose="020B0503050000020004" pitchFamily="34" charset="0"/>
              </a:rPr>
              <a:t>,</a:t>
            </a:r>
            <a:endParaRPr lang="en-US" sz="3600" i="1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E6A6E8-DCAB-A840-817C-CE77A303BA4B}"/>
              </a:ext>
            </a:extLst>
          </p:cNvPr>
          <p:cNvSpPr txBox="1"/>
          <p:nvPr/>
        </p:nvSpPr>
        <p:spPr>
          <a:xfrm>
            <a:off x="2124851" y="797799"/>
            <a:ext cx="106398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>
                <a:latin typeface="Fira Sans" panose="020B0503050000020004" pitchFamily="34" charset="0"/>
                <a:ea typeface="Fira Sans" panose="020B0503050000020004" pitchFamily="34" charset="0"/>
              </a:rPr>
              <a:t>⟨</a:t>
            </a:r>
            <a:endParaRPr lang="en-US" sz="60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06ED25-E335-7447-B534-C76BEC6A59DA}"/>
              </a:ext>
            </a:extLst>
          </p:cNvPr>
          <p:cNvSpPr txBox="1"/>
          <p:nvPr/>
        </p:nvSpPr>
        <p:spPr>
          <a:xfrm>
            <a:off x="5181767" y="751910"/>
            <a:ext cx="148885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>
                <a:latin typeface="Fira Sans" panose="020B0503050000020004" pitchFamily="34" charset="0"/>
                <a:ea typeface="Fira Sans" panose="020B0503050000020004" pitchFamily="34" charset="0"/>
              </a:rPr>
              <a:t>⟩ &lt;</a:t>
            </a:r>
            <a:endParaRPr lang="en-US" sz="6000">
              <a:latin typeface="Courier" pitchFamily="2" charset="0"/>
              <a:ea typeface="Fira Sans" panose="020B0503050000020004" pitchFamily="34" charset="0"/>
            </a:endParaRPr>
          </a:p>
        </p:txBody>
      </p:sp>
      <p:pic>
        <p:nvPicPr>
          <p:cNvPr id="7" name="Picture 6" descr="A close up of a keyboard&#10;&#10;Description automatically generated">
            <a:extLst>
              <a:ext uri="{FF2B5EF4-FFF2-40B4-BE49-F238E27FC236}">
                <a16:creationId xmlns:a16="http://schemas.microsoft.com/office/drawing/2014/main" id="{AA897E5E-DB0A-0741-B191-4CD5F615BA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208" t="49679" r="69066" b="43028"/>
          <a:stretch/>
        </p:blipFill>
        <p:spPr>
          <a:xfrm>
            <a:off x="2873242" y="857684"/>
            <a:ext cx="1085353" cy="101566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DFC35C6-832C-AF4D-8FBB-72FAACB60F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105" r="60025" b="30610"/>
          <a:stretch/>
        </p:blipFill>
        <p:spPr>
          <a:xfrm>
            <a:off x="8393573" y="759999"/>
            <a:ext cx="1089635" cy="106402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EEBDB77-57BB-7844-9747-E13E7C24CC50}"/>
              </a:ext>
            </a:extLst>
          </p:cNvPr>
          <p:cNvSpPr txBox="1"/>
          <p:nvPr/>
        </p:nvSpPr>
        <p:spPr>
          <a:xfrm>
            <a:off x="7892113" y="1384523"/>
            <a:ext cx="7520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i="1">
                <a:latin typeface="Fira Sans" panose="020B0503050000020004" pitchFamily="34" charset="0"/>
                <a:ea typeface="Fira Sans" panose="020B0503050000020004" pitchFamily="34" charset="0"/>
              </a:rPr>
              <a:t>,</a:t>
            </a:r>
            <a:endParaRPr lang="en-US" sz="3600" i="1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C2D7D14-608A-604A-AF18-B7174BB11588}"/>
              </a:ext>
            </a:extLst>
          </p:cNvPr>
          <p:cNvSpPr txBox="1"/>
          <p:nvPr/>
        </p:nvSpPr>
        <p:spPr>
          <a:xfrm>
            <a:off x="6271402" y="737914"/>
            <a:ext cx="106398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>
                <a:latin typeface="Fira Sans" panose="020B0503050000020004" pitchFamily="34" charset="0"/>
                <a:ea typeface="Fira Sans" panose="020B0503050000020004" pitchFamily="34" charset="0"/>
              </a:rPr>
              <a:t>⟨</a:t>
            </a:r>
            <a:endParaRPr lang="en-US" sz="60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4F086EE-7973-9C41-B34C-CB892D1E2E92}"/>
              </a:ext>
            </a:extLst>
          </p:cNvPr>
          <p:cNvSpPr txBox="1"/>
          <p:nvPr/>
        </p:nvSpPr>
        <p:spPr>
          <a:xfrm>
            <a:off x="9328318" y="692025"/>
            <a:ext cx="75202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>
                <a:latin typeface="Fira Sans" panose="020B0503050000020004" pitchFamily="34" charset="0"/>
                <a:ea typeface="Fira Sans" panose="020B0503050000020004" pitchFamily="34" charset="0"/>
              </a:rPr>
              <a:t>⟩</a:t>
            </a:r>
            <a:endParaRPr lang="en-US" sz="60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EC2C16E-D72A-EB43-B26F-E2CBD24B8F44}"/>
              </a:ext>
            </a:extLst>
          </p:cNvPr>
          <p:cNvSpPr/>
          <p:nvPr/>
        </p:nvSpPr>
        <p:spPr>
          <a:xfrm>
            <a:off x="6967541" y="793287"/>
            <a:ext cx="1063980" cy="10307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0012E54-D758-C749-B667-2682FD42ACCE}"/>
              </a:ext>
            </a:extLst>
          </p:cNvPr>
          <p:cNvSpPr txBox="1"/>
          <p:nvPr/>
        </p:nvSpPr>
        <p:spPr>
          <a:xfrm>
            <a:off x="4496379" y="274897"/>
            <a:ext cx="6853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  <a:endParaRPr lang="en-US" sz="36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DFFECD7-11DF-BE4E-B8F6-C1B608131A0D}"/>
              </a:ext>
            </a:extLst>
          </p:cNvPr>
          <p:cNvSpPr txBox="1"/>
          <p:nvPr/>
        </p:nvSpPr>
        <p:spPr>
          <a:xfrm>
            <a:off x="4628623" y="197031"/>
            <a:ext cx="344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>
                <a:latin typeface="Fira Sans" panose="020B0503050000020004" pitchFamily="34" charset="0"/>
                <a:ea typeface="Fira Sans" panose="020B0503050000020004" pitchFamily="34" charset="0"/>
              </a:rPr>
              <a:t>⟶</a:t>
            </a:r>
            <a:endParaRPr lang="en-US" i="1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DCEC7C2-2750-8341-9E57-1E21A4D60DF1}"/>
              </a:ext>
            </a:extLst>
          </p:cNvPr>
          <p:cNvSpPr txBox="1"/>
          <p:nvPr/>
        </p:nvSpPr>
        <p:spPr>
          <a:xfrm>
            <a:off x="8593592" y="212021"/>
            <a:ext cx="6853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  <a:endParaRPr lang="en-US" sz="36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8BDE07B-D01D-D444-87B1-B3A40D5BA942}"/>
              </a:ext>
            </a:extLst>
          </p:cNvPr>
          <p:cNvSpPr txBox="1"/>
          <p:nvPr/>
        </p:nvSpPr>
        <p:spPr>
          <a:xfrm>
            <a:off x="8725836" y="134155"/>
            <a:ext cx="344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>
                <a:latin typeface="Fira Sans" panose="020B0503050000020004" pitchFamily="34" charset="0"/>
                <a:ea typeface="Fira Sans" panose="020B0503050000020004" pitchFamily="34" charset="0"/>
              </a:rPr>
              <a:t>⟶</a:t>
            </a:r>
            <a:endParaRPr lang="en-US" i="1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54FFD29-C565-FB47-ACB0-835B6E101444}"/>
              </a:ext>
            </a:extLst>
          </p:cNvPr>
          <p:cNvSpPr txBox="1"/>
          <p:nvPr/>
        </p:nvSpPr>
        <p:spPr>
          <a:xfrm>
            <a:off x="7147283" y="228207"/>
            <a:ext cx="6853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y</a:t>
            </a:r>
            <a:endParaRPr lang="en-US" sz="36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F002576-84B5-164F-8BD5-A30F0124B1D0}"/>
              </a:ext>
            </a:extLst>
          </p:cNvPr>
          <p:cNvSpPr txBox="1"/>
          <p:nvPr/>
        </p:nvSpPr>
        <p:spPr>
          <a:xfrm>
            <a:off x="7279527" y="150341"/>
            <a:ext cx="344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>
                <a:latin typeface="Fira Sans" panose="020B0503050000020004" pitchFamily="34" charset="0"/>
                <a:ea typeface="Fira Sans" panose="020B0503050000020004" pitchFamily="34" charset="0"/>
              </a:rPr>
              <a:t>⟶</a:t>
            </a:r>
            <a:endParaRPr lang="en-US" i="1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864828C-8B35-494B-8E8E-9BB628587068}"/>
              </a:ext>
            </a:extLst>
          </p:cNvPr>
          <p:cNvSpPr txBox="1"/>
          <p:nvPr/>
        </p:nvSpPr>
        <p:spPr>
          <a:xfrm>
            <a:off x="3094782" y="311705"/>
            <a:ext cx="6853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z</a:t>
            </a:r>
            <a:endParaRPr lang="en-US" sz="36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E747758-1E84-4444-825E-DF7FC05E2BED}"/>
              </a:ext>
            </a:extLst>
          </p:cNvPr>
          <p:cNvSpPr txBox="1"/>
          <p:nvPr/>
        </p:nvSpPr>
        <p:spPr>
          <a:xfrm>
            <a:off x="3227026" y="233839"/>
            <a:ext cx="344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>
                <a:latin typeface="Fira Sans" panose="020B0503050000020004" pitchFamily="34" charset="0"/>
                <a:ea typeface="Fira Sans" panose="020B0503050000020004" pitchFamily="34" charset="0"/>
              </a:rPr>
              <a:t>⟶</a:t>
            </a:r>
            <a:endParaRPr lang="en-US" i="1">
              <a:latin typeface="Courier" pitchFamily="2" charset="0"/>
              <a:ea typeface="Fira Sans" panose="020B0503050000020004" pitchFamily="34" charset="0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C5D1FA06-C9B6-FC48-848A-1A0DE540DE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105" r="60025" b="30610"/>
          <a:stretch/>
        </p:blipFill>
        <p:spPr>
          <a:xfrm>
            <a:off x="4335100" y="5332332"/>
            <a:ext cx="1089635" cy="1064024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58BC186D-899F-FD45-862F-7D57EC5E927E}"/>
              </a:ext>
            </a:extLst>
          </p:cNvPr>
          <p:cNvSpPr txBox="1"/>
          <p:nvPr/>
        </p:nvSpPr>
        <p:spPr>
          <a:xfrm>
            <a:off x="3833640" y="5956856"/>
            <a:ext cx="7520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i="1">
                <a:latin typeface="Fira Sans" panose="020B0503050000020004" pitchFamily="34" charset="0"/>
                <a:ea typeface="Fira Sans" panose="020B0503050000020004" pitchFamily="34" charset="0"/>
              </a:rPr>
              <a:t>,</a:t>
            </a:r>
            <a:endParaRPr lang="en-US" sz="3600" i="1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8588202-F177-EC41-BBB3-BEA41D694099}"/>
              </a:ext>
            </a:extLst>
          </p:cNvPr>
          <p:cNvSpPr txBox="1"/>
          <p:nvPr/>
        </p:nvSpPr>
        <p:spPr>
          <a:xfrm>
            <a:off x="5181767" y="5413592"/>
            <a:ext cx="148885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>
                <a:latin typeface="Fira Sans" panose="020B0503050000020004" pitchFamily="34" charset="0"/>
                <a:ea typeface="Fira Sans" panose="020B0503050000020004" pitchFamily="34" charset="0"/>
              </a:rPr>
              <a:t>) &gt;</a:t>
            </a:r>
            <a:endParaRPr lang="en-US" sz="6000">
              <a:latin typeface="Courier" pitchFamily="2" charset="0"/>
              <a:ea typeface="Fira Sans" panose="020B0503050000020004" pitchFamily="34" charset="0"/>
            </a:endParaRPr>
          </a:p>
        </p:txBody>
      </p:sp>
      <p:pic>
        <p:nvPicPr>
          <p:cNvPr id="38" name="Picture 37" descr="A close up of a keyboard&#10;&#10;Description automatically generated">
            <a:extLst>
              <a:ext uri="{FF2B5EF4-FFF2-40B4-BE49-F238E27FC236}">
                <a16:creationId xmlns:a16="http://schemas.microsoft.com/office/drawing/2014/main" id="{C84E8823-9A58-3341-897A-7B0E595E7A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208" t="49679" r="69066" b="43028"/>
          <a:stretch/>
        </p:blipFill>
        <p:spPr>
          <a:xfrm>
            <a:off x="2961320" y="5370132"/>
            <a:ext cx="1085353" cy="1015663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00D7A372-7EAB-5C4E-AB0B-F6678B3AD7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105" r="60025" b="30610"/>
          <a:stretch/>
        </p:blipFill>
        <p:spPr>
          <a:xfrm>
            <a:off x="8511631" y="5272447"/>
            <a:ext cx="1089635" cy="1064024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73528532-1D47-7F4A-B43B-670474F1EAFB}"/>
              </a:ext>
            </a:extLst>
          </p:cNvPr>
          <p:cNvSpPr txBox="1"/>
          <p:nvPr/>
        </p:nvSpPr>
        <p:spPr>
          <a:xfrm>
            <a:off x="8010171" y="5896971"/>
            <a:ext cx="7520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i="1">
                <a:latin typeface="Fira Sans" panose="020B0503050000020004" pitchFamily="34" charset="0"/>
                <a:ea typeface="Fira Sans" panose="020B0503050000020004" pitchFamily="34" charset="0"/>
              </a:rPr>
              <a:t>,</a:t>
            </a:r>
            <a:endParaRPr lang="en-US" sz="3600" i="1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D9C7C46F-8540-A24E-85DD-EC5E68E4B8D1}"/>
              </a:ext>
            </a:extLst>
          </p:cNvPr>
          <p:cNvSpPr/>
          <p:nvPr/>
        </p:nvSpPr>
        <p:spPr>
          <a:xfrm>
            <a:off x="7100589" y="5305735"/>
            <a:ext cx="1063980" cy="10307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19F720F-BBB5-574E-B2CE-256C6AFED0DA}"/>
              </a:ext>
            </a:extLst>
          </p:cNvPr>
          <p:cNvSpPr txBox="1"/>
          <p:nvPr/>
        </p:nvSpPr>
        <p:spPr>
          <a:xfrm>
            <a:off x="8711650" y="4724469"/>
            <a:ext cx="6853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  <a:endParaRPr lang="en-US" sz="36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2B80DA2-8241-8941-A6A2-77EB1B8C2801}"/>
              </a:ext>
            </a:extLst>
          </p:cNvPr>
          <p:cNvSpPr txBox="1"/>
          <p:nvPr/>
        </p:nvSpPr>
        <p:spPr>
          <a:xfrm>
            <a:off x="8843894" y="4646603"/>
            <a:ext cx="344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>
                <a:latin typeface="Fira Sans" panose="020B0503050000020004" pitchFamily="34" charset="0"/>
                <a:ea typeface="Fira Sans" panose="020B0503050000020004" pitchFamily="34" charset="0"/>
              </a:rPr>
              <a:t>⟶</a:t>
            </a:r>
            <a:endParaRPr lang="en-US" i="1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D13A2D5-AA78-C04C-9204-DBFD236CE34B}"/>
              </a:ext>
            </a:extLst>
          </p:cNvPr>
          <p:cNvSpPr txBox="1"/>
          <p:nvPr/>
        </p:nvSpPr>
        <p:spPr>
          <a:xfrm>
            <a:off x="7265341" y="4740655"/>
            <a:ext cx="6853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y</a:t>
            </a:r>
            <a:endParaRPr lang="en-US" sz="36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0C5058A-2397-6441-A76E-6B08B3442F4E}"/>
              </a:ext>
            </a:extLst>
          </p:cNvPr>
          <p:cNvSpPr txBox="1"/>
          <p:nvPr/>
        </p:nvSpPr>
        <p:spPr>
          <a:xfrm>
            <a:off x="7397585" y="4662789"/>
            <a:ext cx="344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>
                <a:latin typeface="Fira Sans" panose="020B0503050000020004" pitchFamily="34" charset="0"/>
                <a:ea typeface="Fira Sans" panose="020B0503050000020004" pitchFamily="34" charset="0"/>
              </a:rPr>
              <a:t>⟶</a:t>
            </a:r>
            <a:endParaRPr lang="en-US" i="1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F517056-C7C6-B147-BF35-83D7AD4C0537}"/>
              </a:ext>
            </a:extLst>
          </p:cNvPr>
          <p:cNvSpPr txBox="1"/>
          <p:nvPr/>
        </p:nvSpPr>
        <p:spPr>
          <a:xfrm>
            <a:off x="2121338" y="5598259"/>
            <a:ext cx="6853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k</a:t>
            </a:r>
            <a:endParaRPr lang="en-US" sz="36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204B639-1D70-BE4D-B840-D79AF9F968B1}"/>
              </a:ext>
            </a:extLst>
          </p:cNvPr>
          <p:cNvSpPr txBox="1"/>
          <p:nvPr/>
        </p:nvSpPr>
        <p:spPr>
          <a:xfrm>
            <a:off x="2242748" y="5428584"/>
            <a:ext cx="106398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>
                <a:latin typeface="Fira Sans" panose="020B0503050000020004" pitchFamily="34" charset="0"/>
                <a:ea typeface="Fira Sans" panose="020B0503050000020004" pitchFamily="34" charset="0"/>
              </a:rPr>
              <a:t>(</a:t>
            </a:r>
            <a:endParaRPr lang="en-US" sz="60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67EA179-9B32-B748-8540-BBA8420E6F0F}"/>
              </a:ext>
            </a:extLst>
          </p:cNvPr>
          <p:cNvSpPr txBox="1"/>
          <p:nvPr/>
        </p:nvSpPr>
        <p:spPr>
          <a:xfrm>
            <a:off x="4556435" y="4787345"/>
            <a:ext cx="6853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  <a:endParaRPr lang="en-US" sz="36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12F0691-19EB-F743-A443-DC6E9FD00E27}"/>
              </a:ext>
            </a:extLst>
          </p:cNvPr>
          <p:cNvSpPr txBox="1"/>
          <p:nvPr/>
        </p:nvSpPr>
        <p:spPr>
          <a:xfrm>
            <a:off x="4688679" y="4709479"/>
            <a:ext cx="344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>
                <a:latin typeface="Fira Sans" panose="020B0503050000020004" pitchFamily="34" charset="0"/>
                <a:ea typeface="Fira Sans" panose="020B0503050000020004" pitchFamily="34" charset="0"/>
              </a:rPr>
              <a:t>⟶</a:t>
            </a:r>
            <a:endParaRPr lang="en-US" i="1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0DDC2ED-3DA4-794E-9515-453C24EAA2CA}"/>
              </a:ext>
            </a:extLst>
          </p:cNvPr>
          <p:cNvSpPr txBox="1"/>
          <p:nvPr/>
        </p:nvSpPr>
        <p:spPr>
          <a:xfrm>
            <a:off x="3154838" y="4824153"/>
            <a:ext cx="6853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z</a:t>
            </a:r>
            <a:endParaRPr lang="en-US" sz="36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D6DAF39-0888-3B49-A69B-AB46A5FBA2AB}"/>
              </a:ext>
            </a:extLst>
          </p:cNvPr>
          <p:cNvSpPr txBox="1"/>
          <p:nvPr/>
        </p:nvSpPr>
        <p:spPr>
          <a:xfrm>
            <a:off x="3287082" y="4746287"/>
            <a:ext cx="344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>
                <a:latin typeface="Fira Sans" panose="020B0503050000020004" pitchFamily="34" charset="0"/>
                <a:ea typeface="Fira Sans" panose="020B0503050000020004" pitchFamily="34" charset="0"/>
              </a:rPr>
              <a:t>⟶</a:t>
            </a:r>
            <a:endParaRPr lang="en-US" i="1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2F61854-34F3-D647-982F-CEE858253CE0}"/>
              </a:ext>
            </a:extLst>
          </p:cNvPr>
          <p:cNvSpPr txBox="1"/>
          <p:nvPr/>
        </p:nvSpPr>
        <p:spPr>
          <a:xfrm>
            <a:off x="9287459" y="5422909"/>
            <a:ext cx="106398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>
                <a:latin typeface="Fira Sans" panose="020B0503050000020004" pitchFamily="34" charset="0"/>
                <a:ea typeface="Fira Sans" panose="020B0503050000020004" pitchFamily="34" charset="0"/>
              </a:rPr>
              <a:t>) </a:t>
            </a:r>
            <a:endParaRPr lang="en-US" sz="60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E4BDFFC6-8D10-7848-A14A-022C6F3E3387}"/>
              </a:ext>
            </a:extLst>
          </p:cNvPr>
          <p:cNvSpPr txBox="1"/>
          <p:nvPr/>
        </p:nvSpPr>
        <p:spPr>
          <a:xfrm>
            <a:off x="6288272" y="5558814"/>
            <a:ext cx="6853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k</a:t>
            </a:r>
            <a:endParaRPr lang="en-US" sz="36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3378377-9CA8-B441-A9B9-0BBF317A04BC}"/>
              </a:ext>
            </a:extLst>
          </p:cNvPr>
          <p:cNvSpPr txBox="1"/>
          <p:nvPr/>
        </p:nvSpPr>
        <p:spPr>
          <a:xfrm>
            <a:off x="6394692" y="5389139"/>
            <a:ext cx="106398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>
                <a:latin typeface="Fira Sans" panose="020B0503050000020004" pitchFamily="34" charset="0"/>
                <a:ea typeface="Fira Sans" panose="020B0503050000020004" pitchFamily="34" charset="0"/>
              </a:rPr>
              <a:t>(</a:t>
            </a:r>
            <a:endParaRPr lang="en-US" sz="60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18FCCD97-CB1A-9D45-956D-FC160C030189}"/>
              </a:ext>
            </a:extLst>
          </p:cNvPr>
          <p:cNvSpPr txBox="1"/>
          <p:nvPr/>
        </p:nvSpPr>
        <p:spPr>
          <a:xfrm>
            <a:off x="3745562" y="3545700"/>
            <a:ext cx="7520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i="1">
                <a:latin typeface="Fira Sans" panose="020B0503050000020004" pitchFamily="34" charset="0"/>
                <a:ea typeface="Fira Sans" panose="020B0503050000020004" pitchFamily="34" charset="0"/>
              </a:rPr>
              <a:t>,</a:t>
            </a:r>
            <a:endParaRPr lang="en-US" sz="3600" i="1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C6CFB42-1B92-C24C-949F-58023212D06A}"/>
              </a:ext>
            </a:extLst>
          </p:cNvPr>
          <p:cNvSpPr txBox="1"/>
          <p:nvPr/>
        </p:nvSpPr>
        <p:spPr>
          <a:xfrm>
            <a:off x="2124851" y="2899091"/>
            <a:ext cx="106398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>
                <a:latin typeface="Fira Sans" panose="020B0503050000020004" pitchFamily="34" charset="0"/>
                <a:ea typeface="Fira Sans" panose="020B0503050000020004" pitchFamily="34" charset="0"/>
              </a:rPr>
              <a:t>⟨</a:t>
            </a:r>
            <a:endParaRPr lang="en-US" sz="60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F1A1D868-A2AB-494F-9CAF-A60A36BC84D9}"/>
              </a:ext>
            </a:extLst>
          </p:cNvPr>
          <p:cNvSpPr txBox="1"/>
          <p:nvPr/>
        </p:nvSpPr>
        <p:spPr>
          <a:xfrm>
            <a:off x="5181767" y="2853202"/>
            <a:ext cx="148885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>
                <a:latin typeface="Fira Sans" panose="020B0503050000020004" pitchFamily="34" charset="0"/>
                <a:ea typeface="Fira Sans" panose="020B0503050000020004" pitchFamily="34" charset="0"/>
              </a:rPr>
              <a:t>⟩ &lt;</a:t>
            </a:r>
            <a:endParaRPr lang="en-US" sz="60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0795AFAF-6D37-3442-B8FE-55EC39FE0E5F}"/>
              </a:ext>
            </a:extLst>
          </p:cNvPr>
          <p:cNvSpPr txBox="1"/>
          <p:nvPr/>
        </p:nvSpPr>
        <p:spPr>
          <a:xfrm>
            <a:off x="7892113" y="3485815"/>
            <a:ext cx="7520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i="1">
                <a:latin typeface="Fira Sans" panose="020B0503050000020004" pitchFamily="34" charset="0"/>
                <a:ea typeface="Fira Sans" panose="020B0503050000020004" pitchFamily="34" charset="0"/>
              </a:rPr>
              <a:t>,</a:t>
            </a:r>
            <a:endParaRPr lang="en-US" sz="3600" i="1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0523C04-6211-A14F-A67F-7888A25DAC3B}"/>
              </a:ext>
            </a:extLst>
          </p:cNvPr>
          <p:cNvSpPr txBox="1"/>
          <p:nvPr/>
        </p:nvSpPr>
        <p:spPr>
          <a:xfrm>
            <a:off x="6271402" y="2839206"/>
            <a:ext cx="106398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>
                <a:latin typeface="Fira Sans" panose="020B0503050000020004" pitchFamily="34" charset="0"/>
                <a:ea typeface="Fira Sans" panose="020B0503050000020004" pitchFamily="34" charset="0"/>
              </a:rPr>
              <a:t>⟨</a:t>
            </a:r>
            <a:endParaRPr lang="en-US" sz="60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F8EC05A-56FD-D543-9A3D-304592764BCD}"/>
              </a:ext>
            </a:extLst>
          </p:cNvPr>
          <p:cNvSpPr txBox="1"/>
          <p:nvPr/>
        </p:nvSpPr>
        <p:spPr>
          <a:xfrm>
            <a:off x="9328318" y="2793317"/>
            <a:ext cx="75202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>
                <a:latin typeface="Fira Sans" panose="020B0503050000020004" pitchFamily="34" charset="0"/>
                <a:ea typeface="Fira Sans" panose="020B0503050000020004" pitchFamily="34" charset="0"/>
              </a:rPr>
              <a:t>⟩</a:t>
            </a:r>
            <a:endParaRPr lang="en-US" sz="60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C09900F8-003A-BD43-B0E6-E4FB135ECCA4}"/>
              </a:ext>
            </a:extLst>
          </p:cNvPr>
          <p:cNvSpPr txBox="1"/>
          <p:nvPr/>
        </p:nvSpPr>
        <p:spPr>
          <a:xfrm>
            <a:off x="4496379" y="2376189"/>
            <a:ext cx="6853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  <a:endParaRPr lang="en-US" sz="36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718ECCDB-E3A7-2244-99D9-C347B3311660}"/>
              </a:ext>
            </a:extLst>
          </p:cNvPr>
          <p:cNvSpPr txBox="1"/>
          <p:nvPr/>
        </p:nvSpPr>
        <p:spPr>
          <a:xfrm>
            <a:off x="4628623" y="2298323"/>
            <a:ext cx="344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>
                <a:latin typeface="Fira Sans" panose="020B0503050000020004" pitchFamily="34" charset="0"/>
                <a:ea typeface="Fira Sans" panose="020B0503050000020004" pitchFamily="34" charset="0"/>
              </a:rPr>
              <a:t>⟶</a:t>
            </a:r>
            <a:endParaRPr lang="en-US" i="1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5BDEF05F-5711-1440-8129-F0DB8146A29F}"/>
              </a:ext>
            </a:extLst>
          </p:cNvPr>
          <p:cNvSpPr txBox="1"/>
          <p:nvPr/>
        </p:nvSpPr>
        <p:spPr>
          <a:xfrm>
            <a:off x="8593592" y="2313313"/>
            <a:ext cx="6853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  <a:endParaRPr lang="en-US" sz="36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A42595B-BA53-A243-BAD9-56885ACF8A6C}"/>
              </a:ext>
            </a:extLst>
          </p:cNvPr>
          <p:cNvSpPr txBox="1"/>
          <p:nvPr/>
        </p:nvSpPr>
        <p:spPr>
          <a:xfrm>
            <a:off x="7147283" y="2329499"/>
            <a:ext cx="6853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y</a:t>
            </a:r>
            <a:endParaRPr lang="en-US" sz="36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3C35224E-0E57-0A47-837E-38E84EBA8252}"/>
              </a:ext>
            </a:extLst>
          </p:cNvPr>
          <p:cNvSpPr txBox="1"/>
          <p:nvPr/>
        </p:nvSpPr>
        <p:spPr>
          <a:xfrm>
            <a:off x="7279527" y="2251633"/>
            <a:ext cx="344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>
                <a:latin typeface="Fira Sans" panose="020B0503050000020004" pitchFamily="34" charset="0"/>
                <a:ea typeface="Fira Sans" panose="020B0503050000020004" pitchFamily="34" charset="0"/>
              </a:rPr>
              <a:t>⟶</a:t>
            </a:r>
            <a:endParaRPr lang="en-US" i="1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158F27C0-84D1-494C-833D-DFDA9876C36B}"/>
              </a:ext>
            </a:extLst>
          </p:cNvPr>
          <p:cNvSpPr txBox="1"/>
          <p:nvPr/>
        </p:nvSpPr>
        <p:spPr>
          <a:xfrm>
            <a:off x="3094782" y="2412997"/>
            <a:ext cx="6853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z</a:t>
            </a:r>
            <a:endParaRPr lang="en-US" sz="36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52AAC86D-B03D-434A-83DC-79739AB602AF}"/>
              </a:ext>
            </a:extLst>
          </p:cNvPr>
          <p:cNvSpPr txBox="1"/>
          <p:nvPr/>
        </p:nvSpPr>
        <p:spPr>
          <a:xfrm>
            <a:off x="3227026" y="2335131"/>
            <a:ext cx="344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>
                <a:latin typeface="Fira Sans" panose="020B0503050000020004" pitchFamily="34" charset="0"/>
                <a:ea typeface="Fira Sans" panose="020B0503050000020004" pitchFamily="34" charset="0"/>
              </a:rPr>
              <a:t>⟶</a:t>
            </a:r>
            <a:endParaRPr lang="en-US" i="1">
              <a:latin typeface="Courier" pitchFamily="2" charset="0"/>
              <a:ea typeface="Fira Sans" panose="020B0503050000020004" pitchFamily="34" charset="0"/>
            </a:endParaRPr>
          </a:p>
        </p:txBody>
      </p:sp>
      <p:pic>
        <p:nvPicPr>
          <p:cNvPr id="77" name="Picture 76" descr="A close up of a keyboard&#10;&#10;Description automatically generated">
            <a:extLst>
              <a:ext uri="{FF2B5EF4-FFF2-40B4-BE49-F238E27FC236}">
                <a16:creationId xmlns:a16="http://schemas.microsoft.com/office/drawing/2014/main" id="{0A243F1A-B75D-F64E-9C54-9356137081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41" t="88882" r="93315" b="3661"/>
          <a:stretch/>
        </p:blipFill>
        <p:spPr>
          <a:xfrm>
            <a:off x="8411941" y="2894516"/>
            <a:ext cx="1097280" cy="1086872"/>
          </a:xfrm>
          <a:prstGeom prst="rect">
            <a:avLst/>
          </a:prstGeom>
        </p:spPr>
      </p:pic>
      <p:pic>
        <p:nvPicPr>
          <p:cNvPr id="78" name="Picture 77" descr="A close up of a keyboard&#10;&#10;Description automatically generated">
            <a:extLst>
              <a:ext uri="{FF2B5EF4-FFF2-40B4-BE49-F238E27FC236}">
                <a16:creationId xmlns:a16="http://schemas.microsoft.com/office/drawing/2014/main" id="{1AF17590-C786-0B40-A803-49D32EDF43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314" t="11358" r="39642" b="81185"/>
          <a:stretch/>
        </p:blipFill>
        <p:spPr>
          <a:xfrm>
            <a:off x="7030739" y="2905313"/>
            <a:ext cx="1097280" cy="1086872"/>
          </a:xfrm>
          <a:prstGeom prst="rect">
            <a:avLst/>
          </a:prstGeom>
        </p:spPr>
      </p:pic>
      <p:pic>
        <p:nvPicPr>
          <p:cNvPr id="80" name="Picture 79" descr="A close up of a keyboard&#10;&#10;Description automatically generated">
            <a:extLst>
              <a:ext uri="{FF2B5EF4-FFF2-40B4-BE49-F238E27FC236}">
                <a16:creationId xmlns:a16="http://schemas.microsoft.com/office/drawing/2014/main" id="{CE752E34-CA17-FC4A-A438-A9F0D90381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41" t="88882" r="93315" b="3661"/>
          <a:stretch/>
        </p:blipFill>
        <p:spPr>
          <a:xfrm>
            <a:off x="4294418" y="2942379"/>
            <a:ext cx="1097280" cy="1086872"/>
          </a:xfrm>
          <a:prstGeom prst="rect">
            <a:avLst/>
          </a:prstGeom>
        </p:spPr>
      </p:pic>
      <p:pic>
        <p:nvPicPr>
          <p:cNvPr id="81" name="Picture 80" descr="A close up of a keyboard&#10;&#10;Description automatically generated">
            <a:extLst>
              <a:ext uri="{FF2B5EF4-FFF2-40B4-BE49-F238E27FC236}">
                <a16:creationId xmlns:a16="http://schemas.microsoft.com/office/drawing/2014/main" id="{69A91021-4292-6C4F-A495-2165282829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5929" t="88390" r="20027" b="4153"/>
          <a:stretch/>
        </p:blipFill>
        <p:spPr>
          <a:xfrm>
            <a:off x="2928612" y="2942379"/>
            <a:ext cx="1097280" cy="1086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6429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8B179C9-9EE4-8844-9A03-2167308B73FB}"/>
              </a:ext>
            </a:extLst>
          </p:cNvPr>
          <p:cNvSpPr/>
          <p:nvPr/>
        </p:nvSpPr>
        <p:spPr>
          <a:xfrm>
            <a:off x="1323431" y="880710"/>
            <a:ext cx="2487268" cy="3243862"/>
          </a:xfrm>
          <a:prstGeom prst="rect">
            <a:avLst/>
          </a:prstGeom>
          <a:solidFill>
            <a:srgbClr val="8CC2B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8697F52-BCD3-2B4C-A6DF-75B6AF4F343C}"/>
              </a:ext>
            </a:extLst>
          </p:cNvPr>
          <p:cNvSpPr txBox="1"/>
          <p:nvPr/>
        </p:nvSpPr>
        <p:spPr>
          <a:xfrm>
            <a:off x="2328314" y="4294086"/>
            <a:ext cx="6134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638F9F3-399F-E44A-BFF1-9CE8AFBEB219}"/>
              </a:ext>
            </a:extLst>
          </p:cNvPr>
          <p:cNvSpPr/>
          <p:nvPr/>
        </p:nvSpPr>
        <p:spPr>
          <a:xfrm>
            <a:off x="1323431" y="880710"/>
            <a:ext cx="2487268" cy="513375"/>
          </a:xfrm>
          <a:prstGeom prst="rect">
            <a:avLst/>
          </a:prstGeom>
          <a:solidFill>
            <a:srgbClr val="8CC2B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3C2D5AD-D6E6-514D-9B77-5685335E86E0}"/>
              </a:ext>
            </a:extLst>
          </p:cNvPr>
          <p:cNvSpPr txBox="1"/>
          <p:nvPr/>
        </p:nvSpPr>
        <p:spPr>
          <a:xfrm>
            <a:off x="2192358" y="799241"/>
            <a:ext cx="7494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  <a:r>
              <a:rPr lang="en-US" sz="3600" baseline="-25000"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  <a:endParaRPr lang="en-US" sz="36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9FE4305-68D3-4E46-B322-DDFDA6D0FE31}"/>
              </a:ext>
            </a:extLst>
          </p:cNvPr>
          <p:cNvSpPr txBox="1"/>
          <p:nvPr/>
        </p:nvSpPr>
        <p:spPr>
          <a:xfrm>
            <a:off x="2327651" y="772864"/>
            <a:ext cx="344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>
                <a:latin typeface="Fira Sans" panose="020B0503050000020004" pitchFamily="34" charset="0"/>
                <a:ea typeface="Fira Sans" panose="020B0503050000020004" pitchFamily="34" charset="0"/>
              </a:rPr>
              <a:t>⟶</a:t>
            </a:r>
            <a:endParaRPr lang="en-US" i="1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C0AC925-48D9-1E48-AB9F-A69DDEBD0A34}"/>
              </a:ext>
            </a:extLst>
          </p:cNvPr>
          <p:cNvSpPr/>
          <p:nvPr/>
        </p:nvSpPr>
        <p:spPr>
          <a:xfrm>
            <a:off x="1323431" y="1388667"/>
            <a:ext cx="2487268" cy="513375"/>
          </a:xfrm>
          <a:prstGeom prst="rect">
            <a:avLst/>
          </a:prstGeom>
          <a:solidFill>
            <a:srgbClr val="8CC2B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79C7DCD-B41B-7D40-B6D0-A6B6426AD1C1}"/>
              </a:ext>
            </a:extLst>
          </p:cNvPr>
          <p:cNvSpPr/>
          <p:nvPr/>
        </p:nvSpPr>
        <p:spPr>
          <a:xfrm>
            <a:off x="1323431" y="3608488"/>
            <a:ext cx="2487268" cy="513375"/>
          </a:xfrm>
          <a:prstGeom prst="rect">
            <a:avLst/>
          </a:prstGeom>
          <a:solidFill>
            <a:srgbClr val="8CC2B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9FCB1C3-95E0-8242-9478-F20A13200C30}"/>
              </a:ext>
            </a:extLst>
          </p:cNvPr>
          <p:cNvSpPr txBox="1"/>
          <p:nvPr/>
        </p:nvSpPr>
        <p:spPr>
          <a:xfrm>
            <a:off x="2192358" y="1311710"/>
            <a:ext cx="7494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  <a:r>
              <a:rPr lang="en-US" sz="3600" baseline="-25000">
                <a:latin typeface="Fira Sans" panose="020B0503050000020004" pitchFamily="34" charset="0"/>
                <a:ea typeface="Fira Sans" panose="020B0503050000020004" pitchFamily="34" charset="0"/>
              </a:rPr>
              <a:t>2</a:t>
            </a:r>
            <a:endParaRPr lang="en-US" sz="36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3364CC8-4F18-274B-83BB-597DA073419C}"/>
              </a:ext>
            </a:extLst>
          </p:cNvPr>
          <p:cNvSpPr txBox="1"/>
          <p:nvPr/>
        </p:nvSpPr>
        <p:spPr>
          <a:xfrm>
            <a:off x="2327651" y="1285333"/>
            <a:ext cx="344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>
                <a:latin typeface="Fira Sans" panose="020B0503050000020004" pitchFamily="34" charset="0"/>
                <a:ea typeface="Fira Sans" panose="020B0503050000020004" pitchFamily="34" charset="0"/>
              </a:rPr>
              <a:t>⟶</a:t>
            </a:r>
            <a:endParaRPr lang="en-US" i="1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FF94640-B14C-2F44-A834-6BC4C25066BD}"/>
              </a:ext>
            </a:extLst>
          </p:cNvPr>
          <p:cNvSpPr txBox="1"/>
          <p:nvPr/>
        </p:nvSpPr>
        <p:spPr>
          <a:xfrm>
            <a:off x="2167645" y="3504618"/>
            <a:ext cx="7494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  <a:r>
              <a:rPr lang="en-US" sz="3600" baseline="-25000">
                <a:latin typeface="Fira Sans" panose="020B0503050000020004" pitchFamily="34" charset="0"/>
                <a:ea typeface="Fira Sans" panose="020B0503050000020004" pitchFamily="34" charset="0"/>
              </a:rPr>
              <a:t>n</a:t>
            </a:r>
            <a:endParaRPr lang="en-US" sz="36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63D215A-28E5-6D40-9C2F-9DCDBCF3CC3C}"/>
              </a:ext>
            </a:extLst>
          </p:cNvPr>
          <p:cNvSpPr txBox="1"/>
          <p:nvPr/>
        </p:nvSpPr>
        <p:spPr>
          <a:xfrm>
            <a:off x="2302938" y="3478241"/>
            <a:ext cx="344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>
                <a:latin typeface="Fira Sans" panose="020B0503050000020004" pitchFamily="34" charset="0"/>
                <a:ea typeface="Fira Sans" panose="020B0503050000020004" pitchFamily="34" charset="0"/>
              </a:rPr>
              <a:t>⟶</a:t>
            </a:r>
            <a:endParaRPr lang="en-US" i="1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9DC57FA-464B-D649-9126-86038C77F305}"/>
              </a:ext>
            </a:extLst>
          </p:cNvPr>
          <p:cNvSpPr txBox="1"/>
          <p:nvPr/>
        </p:nvSpPr>
        <p:spPr>
          <a:xfrm rot="5400000">
            <a:off x="2111721" y="2215288"/>
            <a:ext cx="11215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>
                <a:latin typeface="Fira Sans" panose="020B0503050000020004" pitchFamily="34" charset="0"/>
                <a:ea typeface="Fira Sans" panose="020B0503050000020004" pitchFamily="34" charset="0"/>
              </a:rPr>
              <a:t>...</a:t>
            </a:r>
            <a:endParaRPr lang="en-US" sz="54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F46F3A0-A219-E745-A322-B08FC9302228}"/>
              </a:ext>
            </a:extLst>
          </p:cNvPr>
          <p:cNvSpPr/>
          <p:nvPr/>
        </p:nvSpPr>
        <p:spPr>
          <a:xfrm>
            <a:off x="5718047" y="880710"/>
            <a:ext cx="5150521" cy="3243862"/>
          </a:xfrm>
          <a:prstGeom prst="rect">
            <a:avLst/>
          </a:prstGeom>
          <a:solidFill>
            <a:srgbClr val="DFD69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83BC035-3C79-FA41-9AB8-AB201D010B0F}"/>
              </a:ext>
            </a:extLst>
          </p:cNvPr>
          <p:cNvSpPr txBox="1"/>
          <p:nvPr/>
        </p:nvSpPr>
        <p:spPr>
          <a:xfrm>
            <a:off x="7792863" y="4231275"/>
            <a:ext cx="13666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latin typeface="Fira Sans" panose="020B0503050000020004" pitchFamily="34" charset="0"/>
                <a:ea typeface="Fira Sans" panose="020B0503050000020004" pitchFamily="34" charset="0"/>
              </a:rPr>
              <a:t>𝜙(</a:t>
            </a:r>
            <a:r>
              <a:rPr lang="en-US" sz="4000" b="1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  <a:r>
              <a:rPr lang="en-US" sz="4000">
                <a:latin typeface="Fira Sans" panose="020B0503050000020004" pitchFamily="34" charset="0"/>
                <a:ea typeface="Fira Sans" panose="020B0503050000020004" pitchFamily="34" charset="0"/>
              </a:rPr>
              <a:t>)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0C999D2-9272-214A-906C-44306D75CCE0}"/>
              </a:ext>
            </a:extLst>
          </p:cNvPr>
          <p:cNvSpPr/>
          <p:nvPr/>
        </p:nvSpPr>
        <p:spPr>
          <a:xfrm>
            <a:off x="5718048" y="880710"/>
            <a:ext cx="5150520" cy="513375"/>
          </a:xfrm>
          <a:prstGeom prst="rect">
            <a:avLst/>
          </a:prstGeom>
          <a:solidFill>
            <a:srgbClr val="DFD69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80F1DDD-950A-0D4D-95F3-ABEA0E8D754A}"/>
              </a:ext>
            </a:extLst>
          </p:cNvPr>
          <p:cNvSpPr txBox="1"/>
          <p:nvPr/>
        </p:nvSpPr>
        <p:spPr>
          <a:xfrm>
            <a:off x="7528756" y="793571"/>
            <a:ext cx="13666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𝜙(x</a:t>
            </a:r>
            <a:r>
              <a:rPr lang="en-US" sz="3600" baseline="-25000"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)</a:t>
            </a:r>
            <a:endParaRPr lang="en-US" sz="36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DB4519C-47FB-F44F-B95B-E5BA19D77292}"/>
              </a:ext>
            </a:extLst>
          </p:cNvPr>
          <p:cNvSpPr txBox="1"/>
          <p:nvPr/>
        </p:nvSpPr>
        <p:spPr>
          <a:xfrm>
            <a:off x="8131345" y="767194"/>
            <a:ext cx="344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>
                <a:latin typeface="Fira Sans" panose="020B0503050000020004" pitchFamily="34" charset="0"/>
                <a:ea typeface="Fira Sans" panose="020B0503050000020004" pitchFamily="34" charset="0"/>
              </a:rPr>
              <a:t>⟶</a:t>
            </a:r>
            <a:endParaRPr lang="en-US" i="1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A4743BF8-49FE-2D4B-A0C8-D68D4A29DF9A}"/>
              </a:ext>
            </a:extLst>
          </p:cNvPr>
          <p:cNvSpPr/>
          <p:nvPr/>
        </p:nvSpPr>
        <p:spPr>
          <a:xfrm>
            <a:off x="5718048" y="1388667"/>
            <a:ext cx="5150520" cy="513375"/>
          </a:xfrm>
          <a:prstGeom prst="rect">
            <a:avLst/>
          </a:prstGeom>
          <a:solidFill>
            <a:srgbClr val="DFD69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F6F125D-62BE-EE40-BE96-23B9C90CB6E8}"/>
              </a:ext>
            </a:extLst>
          </p:cNvPr>
          <p:cNvSpPr/>
          <p:nvPr/>
        </p:nvSpPr>
        <p:spPr>
          <a:xfrm>
            <a:off x="5718048" y="3608488"/>
            <a:ext cx="5150520" cy="513375"/>
          </a:xfrm>
          <a:prstGeom prst="rect">
            <a:avLst/>
          </a:prstGeom>
          <a:solidFill>
            <a:srgbClr val="DFD69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C1703E9-1C2D-0E4B-A59E-58C46B96D654}"/>
              </a:ext>
            </a:extLst>
          </p:cNvPr>
          <p:cNvSpPr txBox="1"/>
          <p:nvPr/>
        </p:nvSpPr>
        <p:spPr>
          <a:xfrm>
            <a:off x="7528756" y="1306040"/>
            <a:ext cx="13666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𝜙(x</a:t>
            </a:r>
            <a:r>
              <a:rPr lang="en-US" sz="3600" baseline="-25000">
                <a:latin typeface="Fira Sans" panose="020B0503050000020004" pitchFamily="34" charset="0"/>
                <a:ea typeface="Fira Sans" panose="020B0503050000020004" pitchFamily="34" charset="0"/>
              </a:rPr>
              <a:t>2</a:t>
            </a:r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)</a:t>
            </a:r>
            <a:endParaRPr lang="en-US" sz="36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81CD32C-829A-2E44-AC81-C608A1C4812B}"/>
              </a:ext>
            </a:extLst>
          </p:cNvPr>
          <p:cNvSpPr txBox="1"/>
          <p:nvPr/>
        </p:nvSpPr>
        <p:spPr>
          <a:xfrm>
            <a:off x="8131345" y="1279663"/>
            <a:ext cx="344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>
                <a:latin typeface="Fira Sans" panose="020B0503050000020004" pitchFamily="34" charset="0"/>
                <a:ea typeface="Fira Sans" panose="020B0503050000020004" pitchFamily="34" charset="0"/>
              </a:rPr>
              <a:t>⟶</a:t>
            </a:r>
            <a:endParaRPr lang="en-US" i="1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004B1F9-AD9C-994C-AB43-994AC8465E57}"/>
              </a:ext>
            </a:extLst>
          </p:cNvPr>
          <p:cNvSpPr txBox="1"/>
          <p:nvPr/>
        </p:nvSpPr>
        <p:spPr>
          <a:xfrm rot="5400000">
            <a:off x="7743003" y="2202349"/>
            <a:ext cx="11215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>
                <a:latin typeface="Fira Sans" panose="020B0503050000020004" pitchFamily="34" charset="0"/>
                <a:ea typeface="Fira Sans" panose="020B0503050000020004" pitchFamily="34" charset="0"/>
              </a:rPr>
              <a:t>...</a:t>
            </a:r>
            <a:endParaRPr lang="en-US" sz="54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60E0C01-246E-EA44-8F03-A43F0D0B8625}"/>
              </a:ext>
            </a:extLst>
          </p:cNvPr>
          <p:cNvSpPr txBox="1"/>
          <p:nvPr/>
        </p:nvSpPr>
        <p:spPr>
          <a:xfrm>
            <a:off x="7530624" y="3546967"/>
            <a:ext cx="13666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𝜙(x</a:t>
            </a:r>
            <a:r>
              <a:rPr lang="en-US" sz="3600" baseline="-25000">
                <a:latin typeface="Fira Sans" panose="020B0503050000020004" pitchFamily="34" charset="0"/>
                <a:ea typeface="Fira Sans" panose="020B0503050000020004" pitchFamily="34" charset="0"/>
              </a:rPr>
              <a:t>n</a:t>
            </a:r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)</a:t>
            </a:r>
            <a:endParaRPr lang="en-US" sz="36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161FC5D-346E-5045-8077-15D9FF9D8F87}"/>
              </a:ext>
            </a:extLst>
          </p:cNvPr>
          <p:cNvSpPr txBox="1"/>
          <p:nvPr/>
        </p:nvSpPr>
        <p:spPr>
          <a:xfrm>
            <a:off x="8133213" y="3520590"/>
            <a:ext cx="344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>
                <a:latin typeface="Fira Sans" panose="020B0503050000020004" pitchFamily="34" charset="0"/>
                <a:ea typeface="Fira Sans" panose="020B0503050000020004" pitchFamily="34" charset="0"/>
              </a:rPr>
              <a:t>⟶</a:t>
            </a:r>
            <a:endParaRPr lang="en-US" i="1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54" name="Left Brace 53">
            <a:extLst>
              <a:ext uri="{FF2B5EF4-FFF2-40B4-BE49-F238E27FC236}">
                <a16:creationId xmlns:a16="http://schemas.microsoft.com/office/drawing/2014/main" id="{7545F555-A996-5F48-B809-370A2C3FEA8D}"/>
              </a:ext>
            </a:extLst>
          </p:cNvPr>
          <p:cNvSpPr/>
          <p:nvPr/>
        </p:nvSpPr>
        <p:spPr>
          <a:xfrm rot="5400000">
            <a:off x="2461579" y="-524408"/>
            <a:ext cx="247024" cy="2451215"/>
          </a:xfrm>
          <a:prstGeom prst="leftBrac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D2F5971-FE70-124B-B5CD-7C307E2EF2D9}"/>
              </a:ext>
            </a:extLst>
          </p:cNvPr>
          <p:cNvSpPr txBox="1"/>
          <p:nvPr/>
        </p:nvSpPr>
        <p:spPr>
          <a:xfrm>
            <a:off x="1698918" y="149413"/>
            <a:ext cx="18664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d features</a:t>
            </a:r>
          </a:p>
        </p:txBody>
      </p:sp>
      <p:sp>
        <p:nvSpPr>
          <p:cNvPr id="56" name="Left Brace 55">
            <a:extLst>
              <a:ext uri="{FF2B5EF4-FFF2-40B4-BE49-F238E27FC236}">
                <a16:creationId xmlns:a16="http://schemas.microsoft.com/office/drawing/2014/main" id="{E74EB46E-9B6E-0845-8339-2D7488B8B27B}"/>
              </a:ext>
            </a:extLst>
          </p:cNvPr>
          <p:cNvSpPr/>
          <p:nvPr/>
        </p:nvSpPr>
        <p:spPr>
          <a:xfrm rot="5400000">
            <a:off x="8140786" y="-1843710"/>
            <a:ext cx="268992" cy="5114473"/>
          </a:xfrm>
          <a:prstGeom prst="leftBrac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79445CD-6DEC-B341-B381-5D03B234F6EA}"/>
              </a:ext>
            </a:extLst>
          </p:cNvPr>
          <p:cNvSpPr txBox="1"/>
          <p:nvPr/>
        </p:nvSpPr>
        <p:spPr>
          <a:xfrm>
            <a:off x="7327756" y="180736"/>
            <a:ext cx="18664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m features</a:t>
            </a:r>
          </a:p>
        </p:txBody>
      </p:sp>
      <p:sp>
        <p:nvSpPr>
          <p:cNvPr id="58" name="Right Arrow 57">
            <a:extLst>
              <a:ext uri="{FF2B5EF4-FFF2-40B4-BE49-F238E27FC236}">
                <a16:creationId xmlns:a16="http://schemas.microsoft.com/office/drawing/2014/main" id="{0A278C4D-F9B6-D24E-86A6-130980374E15}"/>
              </a:ext>
            </a:extLst>
          </p:cNvPr>
          <p:cNvSpPr/>
          <p:nvPr/>
        </p:nvSpPr>
        <p:spPr>
          <a:xfrm>
            <a:off x="4021516" y="2328806"/>
            <a:ext cx="1448560" cy="670416"/>
          </a:xfrm>
          <a:prstGeom prst="rightArrow">
            <a:avLst/>
          </a:prstGeom>
          <a:solidFill>
            <a:srgbClr val="192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409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8B179C9-9EE4-8844-9A03-2167308B73FB}"/>
              </a:ext>
            </a:extLst>
          </p:cNvPr>
          <p:cNvSpPr/>
          <p:nvPr/>
        </p:nvSpPr>
        <p:spPr>
          <a:xfrm>
            <a:off x="1323431" y="880710"/>
            <a:ext cx="2487268" cy="3243862"/>
          </a:xfrm>
          <a:prstGeom prst="rect">
            <a:avLst/>
          </a:prstGeom>
          <a:solidFill>
            <a:srgbClr val="8CC2B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8697F52-BCD3-2B4C-A6DF-75B6AF4F343C}"/>
              </a:ext>
            </a:extLst>
          </p:cNvPr>
          <p:cNvSpPr txBox="1"/>
          <p:nvPr/>
        </p:nvSpPr>
        <p:spPr>
          <a:xfrm>
            <a:off x="2328314" y="4294086"/>
            <a:ext cx="6134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638F9F3-399F-E44A-BFF1-9CE8AFBEB219}"/>
              </a:ext>
            </a:extLst>
          </p:cNvPr>
          <p:cNvSpPr/>
          <p:nvPr/>
        </p:nvSpPr>
        <p:spPr>
          <a:xfrm>
            <a:off x="1323431" y="880710"/>
            <a:ext cx="2487268" cy="513375"/>
          </a:xfrm>
          <a:prstGeom prst="rect">
            <a:avLst/>
          </a:prstGeom>
          <a:solidFill>
            <a:srgbClr val="8CC2B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3C2D5AD-D6E6-514D-9B77-5685335E86E0}"/>
              </a:ext>
            </a:extLst>
          </p:cNvPr>
          <p:cNvSpPr txBox="1"/>
          <p:nvPr/>
        </p:nvSpPr>
        <p:spPr>
          <a:xfrm>
            <a:off x="2192358" y="799241"/>
            <a:ext cx="7494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  <a:r>
              <a:rPr lang="en-US" sz="3600" baseline="-25000"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  <a:endParaRPr lang="en-US" sz="36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9FE4305-68D3-4E46-B322-DDFDA6D0FE31}"/>
              </a:ext>
            </a:extLst>
          </p:cNvPr>
          <p:cNvSpPr txBox="1"/>
          <p:nvPr/>
        </p:nvSpPr>
        <p:spPr>
          <a:xfrm>
            <a:off x="2327651" y="772864"/>
            <a:ext cx="344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>
                <a:latin typeface="Fira Sans" panose="020B0503050000020004" pitchFamily="34" charset="0"/>
                <a:ea typeface="Fira Sans" panose="020B0503050000020004" pitchFamily="34" charset="0"/>
              </a:rPr>
              <a:t>⟶</a:t>
            </a:r>
            <a:endParaRPr lang="en-US" i="1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C0AC925-48D9-1E48-AB9F-A69DDEBD0A34}"/>
              </a:ext>
            </a:extLst>
          </p:cNvPr>
          <p:cNvSpPr/>
          <p:nvPr/>
        </p:nvSpPr>
        <p:spPr>
          <a:xfrm>
            <a:off x="1323431" y="1388667"/>
            <a:ext cx="2487268" cy="513375"/>
          </a:xfrm>
          <a:prstGeom prst="rect">
            <a:avLst/>
          </a:prstGeom>
          <a:solidFill>
            <a:srgbClr val="8CC2B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79C7DCD-B41B-7D40-B6D0-A6B6426AD1C1}"/>
              </a:ext>
            </a:extLst>
          </p:cNvPr>
          <p:cNvSpPr/>
          <p:nvPr/>
        </p:nvSpPr>
        <p:spPr>
          <a:xfrm>
            <a:off x="1323431" y="3608488"/>
            <a:ext cx="2487268" cy="513375"/>
          </a:xfrm>
          <a:prstGeom prst="rect">
            <a:avLst/>
          </a:prstGeom>
          <a:solidFill>
            <a:srgbClr val="8CC2B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9FCB1C3-95E0-8242-9478-F20A13200C30}"/>
              </a:ext>
            </a:extLst>
          </p:cNvPr>
          <p:cNvSpPr txBox="1"/>
          <p:nvPr/>
        </p:nvSpPr>
        <p:spPr>
          <a:xfrm>
            <a:off x="2192358" y="1311710"/>
            <a:ext cx="7494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  <a:r>
              <a:rPr lang="en-US" sz="3600" baseline="-25000">
                <a:latin typeface="Fira Sans" panose="020B0503050000020004" pitchFamily="34" charset="0"/>
                <a:ea typeface="Fira Sans" panose="020B0503050000020004" pitchFamily="34" charset="0"/>
              </a:rPr>
              <a:t>2</a:t>
            </a:r>
            <a:endParaRPr lang="en-US" sz="36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3364CC8-4F18-274B-83BB-597DA073419C}"/>
              </a:ext>
            </a:extLst>
          </p:cNvPr>
          <p:cNvSpPr txBox="1"/>
          <p:nvPr/>
        </p:nvSpPr>
        <p:spPr>
          <a:xfrm>
            <a:off x="2327651" y="1285333"/>
            <a:ext cx="344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>
                <a:latin typeface="Fira Sans" panose="020B0503050000020004" pitchFamily="34" charset="0"/>
                <a:ea typeface="Fira Sans" panose="020B0503050000020004" pitchFamily="34" charset="0"/>
              </a:rPr>
              <a:t>⟶</a:t>
            </a:r>
            <a:endParaRPr lang="en-US" i="1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FF94640-B14C-2F44-A834-6BC4C25066BD}"/>
              </a:ext>
            </a:extLst>
          </p:cNvPr>
          <p:cNvSpPr txBox="1"/>
          <p:nvPr/>
        </p:nvSpPr>
        <p:spPr>
          <a:xfrm>
            <a:off x="2167645" y="3504618"/>
            <a:ext cx="7494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  <a:r>
              <a:rPr lang="en-US" sz="3600" baseline="-25000">
                <a:latin typeface="Fira Sans" panose="020B0503050000020004" pitchFamily="34" charset="0"/>
                <a:ea typeface="Fira Sans" panose="020B0503050000020004" pitchFamily="34" charset="0"/>
              </a:rPr>
              <a:t>n</a:t>
            </a:r>
            <a:endParaRPr lang="en-US" sz="36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63D215A-28E5-6D40-9C2F-9DCDBCF3CC3C}"/>
              </a:ext>
            </a:extLst>
          </p:cNvPr>
          <p:cNvSpPr txBox="1"/>
          <p:nvPr/>
        </p:nvSpPr>
        <p:spPr>
          <a:xfrm>
            <a:off x="2302938" y="3478241"/>
            <a:ext cx="344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>
                <a:latin typeface="Fira Sans" panose="020B0503050000020004" pitchFamily="34" charset="0"/>
                <a:ea typeface="Fira Sans" panose="020B0503050000020004" pitchFamily="34" charset="0"/>
              </a:rPr>
              <a:t>⟶</a:t>
            </a:r>
            <a:endParaRPr lang="en-US" i="1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9DC57FA-464B-D649-9126-86038C77F305}"/>
              </a:ext>
            </a:extLst>
          </p:cNvPr>
          <p:cNvSpPr txBox="1"/>
          <p:nvPr/>
        </p:nvSpPr>
        <p:spPr>
          <a:xfrm rot="5400000">
            <a:off x="2111721" y="2215288"/>
            <a:ext cx="11215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>
                <a:latin typeface="Fira Sans" panose="020B0503050000020004" pitchFamily="34" charset="0"/>
                <a:ea typeface="Fira Sans" panose="020B0503050000020004" pitchFamily="34" charset="0"/>
              </a:rPr>
              <a:t>...</a:t>
            </a:r>
            <a:endParaRPr lang="en-US" sz="54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F46F3A0-A219-E745-A322-B08FC9302228}"/>
              </a:ext>
            </a:extLst>
          </p:cNvPr>
          <p:cNvSpPr/>
          <p:nvPr/>
        </p:nvSpPr>
        <p:spPr>
          <a:xfrm>
            <a:off x="5718047" y="880710"/>
            <a:ext cx="5150521" cy="3243862"/>
          </a:xfrm>
          <a:prstGeom prst="rect">
            <a:avLst/>
          </a:prstGeom>
          <a:solidFill>
            <a:srgbClr val="DFD69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83BC035-3C79-FA41-9AB8-AB201D010B0F}"/>
              </a:ext>
            </a:extLst>
          </p:cNvPr>
          <p:cNvSpPr txBox="1"/>
          <p:nvPr/>
        </p:nvSpPr>
        <p:spPr>
          <a:xfrm>
            <a:off x="7792863" y="4231275"/>
            <a:ext cx="13666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latin typeface="Fira Sans" panose="020B0503050000020004" pitchFamily="34" charset="0"/>
                <a:ea typeface="Fira Sans" panose="020B0503050000020004" pitchFamily="34" charset="0"/>
              </a:rPr>
              <a:t>𝜙(</a:t>
            </a:r>
            <a:r>
              <a:rPr lang="en-US" sz="4000" b="1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  <a:r>
              <a:rPr lang="en-US" sz="4000">
                <a:latin typeface="Fira Sans" panose="020B0503050000020004" pitchFamily="34" charset="0"/>
                <a:ea typeface="Fira Sans" panose="020B0503050000020004" pitchFamily="34" charset="0"/>
              </a:rPr>
              <a:t>)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0C999D2-9272-214A-906C-44306D75CCE0}"/>
              </a:ext>
            </a:extLst>
          </p:cNvPr>
          <p:cNvSpPr/>
          <p:nvPr/>
        </p:nvSpPr>
        <p:spPr>
          <a:xfrm>
            <a:off x="5718048" y="880710"/>
            <a:ext cx="5150520" cy="513375"/>
          </a:xfrm>
          <a:prstGeom prst="rect">
            <a:avLst/>
          </a:prstGeom>
          <a:solidFill>
            <a:srgbClr val="DFD69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80F1DDD-950A-0D4D-95F3-ABEA0E8D754A}"/>
              </a:ext>
            </a:extLst>
          </p:cNvPr>
          <p:cNvSpPr txBox="1"/>
          <p:nvPr/>
        </p:nvSpPr>
        <p:spPr>
          <a:xfrm>
            <a:off x="7528756" y="793571"/>
            <a:ext cx="13666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𝜙(x</a:t>
            </a:r>
            <a:r>
              <a:rPr lang="en-US" sz="3600" baseline="-25000"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)</a:t>
            </a:r>
            <a:endParaRPr lang="en-US" sz="36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DB4519C-47FB-F44F-B95B-E5BA19D77292}"/>
              </a:ext>
            </a:extLst>
          </p:cNvPr>
          <p:cNvSpPr txBox="1"/>
          <p:nvPr/>
        </p:nvSpPr>
        <p:spPr>
          <a:xfrm>
            <a:off x="8131345" y="767194"/>
            <a:ext cx="344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>
                <a:latin typeface="Fira Sans" panose="020B0503050000020004" pitchFamily="34" charset="0"/>
                <a:ea typeface="Fira Sans" panose="020B0503050000020004" pitchFamily="34" charset="0"/>
              </a:rPr>
              <a:t>⟶</a:t>
            </a:r>
            <a:endParaRPr lang="en-US" i="1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A4743BF8-49FE-2D4B-A0C8-D68D4A29DF9A}"/>
              </a:ext>
            </a:extLst>
          </p:cNvPr>
          <p:cNvSpPr/>
          <p:nvPr/>
        </p:nvSpPr>
        <p:spPr>
          <a:xfrm>
            <a:off x="5718048" y="1388667"/>
            <a:ext cx="5150520" cy="513375"/>
          </a:xfrm>
          <a:prstGeom prst="rect">
            <a:avLst/>
          </a:prstGeom>
          <a:solidFill>
            <a:srgbClr val="DFD69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F6F125D-62BE-EE40-BE96-23B9C90CB6E8}"/>
              </a:ext>
            </a:extLst>
          </p:cNvPr>
          <p:cNvSpPr/>
          <p:nvPr/>
        </p:nvSpPr>
        <p:spPr>
          <a:xfrm>
            <a:off x="5718048" y="3608488"/>
            <a:ext cx="5150520" cy="513375"/>
          </a:xfrm>
          <a:prstGeom prst="rect">
            <a:avLst/>
          </a:prstGeom>
          <a:solidFill>
            <a:srgbClr val="DFD69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C1703E9-1C2D-0E4B-A59E-58C46B96D654}"/>
              </a:ext>
            </a:extLst>
          </p:cNvPr>
          <p:cNvSpPr txBox="1"/>
          <p:nvPr/>
        </p:nvSpPr>
        <p:spPr>
          <a:xfrm>
            <a:off x="7528756" y="1306040"/>
            <a:ext cx="13666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𝜙(x</a:t>
            </a:r>
            <a:r>
              <a:rPr lang="en-US" sz="3600" baseline="-25000">
                <a:latin typeface="Fira Sans" panose="020B0503050000020004" pitchFamily="34" charset="0"/>
                <a:ea typeface="Fira Sans" panose="020B0503050000020004" pitchFamily="34" charset="0"/>
              </a:rPr>
              <a:t>2</a:t>
            </a:r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)</a:t>
            </a:r>
            <a:endParaRPr lang="en-US" sz="36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81CD32C-829A-2E44-AC81-C608A1C4812B}"/>
              </a:ext>
            </a:extLst>
          </p:cNvPr>
          <p:cNvSpPr txBox="1"/>
          <p:nvPr/>
        </p:nvSpPr>
        <p:spPr>
          <a:xfrm>
            <a:off x="8131345" y="1279663"/>
            <a:ext cx="344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>
                <a:latin typeface="Fira Sans" panose="020B0503050000020004" pitchFamily="34" charset="0"/>
                <a:ea typeface="Fira Sans" panose="020B0503050000020004" pitchFamily="34" charset="0"/>
              </a:rPr>
              <a:t>⟶</a:t>
            </a:r>
            <a:endParaRPr lang="en-US" i="1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004B1F9-AD9C-994C-AB43-994AC8465E57}"/>
              </a:ext>
            </a:extLst>
          </p:cNvPr>
          <p:cNvSpPr txBox="1"/>
          <p:nvPr/>
        </p:nvSpPr>
        <p:spPr>
          <a:xfrm rot="5400000">
            <a:off x="7743003" y="2202349"/>
            <a:ext cx="11215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>
                <a:latin typeface="Fira Sans" panose="020B0503050000020004" pitchFamily="34" charset="0"/>
                <a:ea typeface="Fira Sans" panose="020B0503050000020004" pitchFamily="34" charset="0"/>
              </a:rPr>
              <a:t>...</a:t>
            </a:r>
            <a:endParaRPr lang="en-US" sz="54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60E0C01-246E-EA44-8F03-A43F0D0B8625}"/>
              </a:ext>
            </a:extLst>
          </p:cNvPr>
          <p:cNvSpPr txBox="1"/>
          <p:nvPr/>
        </p:nvSpPr>
        <p:spPr>
          <a:xfrm>
            <a:off x="7530624" y="3546967"/>
            <a:ext cx="13666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𝜙(x</a:t>
            </a:r>
            <a:r>
              <a:rPr lang="en-US" sz="3600" baseline="-25000">
                <a:latin typeface="Fira Sans" panose="020B0503050000020004" pitchFamily="34" charset="0"/>
                <a:ea typeface="Fira Sans" panose="020B0503050000020004" pitchFamily="34" charset="0"/>
              </a:rPr>
              <a:t>n</a:t>
            </a:r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)</a:t>
            </a:r>
            <a:endParaRPr lang="en-US" sz="36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161FC5D-346E-5045-8077-15D9FF9D8F87}"/>
              </a:ext>
            </a:extLst>
          </p:cNvPr>
          <p:cNvSpPr txBox="1"/>
          <p:nvPr/>
        </p:nvSpPr>
        <p:spPr>
          <a:xfrm>
            <a:off x="8133213" y="3520590"/>
            <a:ext cx="344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>
                <a:latin typeface="Fira Sans" panose="020B0503050000020004" pitchFamily="34" charset="0"/>
                <a:ea typeface="Fira Sans" panose="020B0503050000020004" pitchFamily="34" charset="0"/>
              </a:rPr>
              <a:t>⟶</a:t>
            </a:r>
            <a:endParaRPr lang="en-US" i="1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54" name="Left Brace 53">
            <a:extLst>
              <a:ext uri="{FF2B5EF4-FFF2-40B4-BE49-F238E27FC236}">
                <a16:creationId xmlns:a16="http://schemas.microsoft.com/office/drawing/2014/main" id="{7545F555-A996-5F48-B809-370A2C3FEA8D}"/>
              </a:ext>
            </a:extLst>
          </p:cNvPr>
          <p:cNvSpPr/>
          <p:nvPr/>
        </p:nvSpPr>
        <p:spPr>
          <a:xfrm rot="5400000">
            <a:off x="2461579" y="-524408"/>
            <a:ext cx="247024" cy="2451215"/>
          </a:xfrm>
          <a:prstGeom prst="leftBrac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D2F5971-FE70-124B-B5CD-7C307E2EF2D9}"/>
              </a:ext>
            </a:extLst>
          </p:cNvPr>
          <p:cNvSpPr txBox="1"/>
          <p:nvPr/>
        </p:nvSpPr>
        <p:spPr>
          <a:xfrm>
            <a:off x="1698918" y="149413"/>
            <a:ext cx="18664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d features</a:t>
            </a:r>
          </a:p>
        </p:txBody>
      </p:sp>
      <p:sp>
        <p:nvSpPr>
          <p:cNvPr id="56" name="Left Brace 55">
            <a:extLst>
              <a:ext uri="{FF2B5EF4-FFF2-40B4-BE49-F238E27FC236}">
                <a16:creationId xmlns:a16="http://schemas.microsoft.com/office/drawing/2014/main" id="{E74EB46E-9B6E-0845-8339-2D7488B8B27B}"/>
              </a:ext>
            </a:extLst>
          </p:cNvPr>
          <p:cNvSpPr/>
          <p:nvPr/>
        </p:nvSpPr>
        <p:spPr>
          <a:xfrm rot="5400000">
            <a:off x="8140786" y="-1843710"/>
            <a:ext cx="268992" cy="5114473"/>
          </a:xfrm>
          <a:prstGeom prst="leftBrac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79445CD-6DEC-B341-B381-5D03B234F6EA}"/>
              </a:ext>
            </a:extLst>
          </p:cNvPr>
          <p:cNvSpPr txBox="1"/>
          <p:nvPr/>
        </p:nvSpPr>
        <p:spPr>
          <a:xfrm>
            <a:off x="7327756" y="180736"/>
            <a:ext cx="18664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m features</a:t>
            </a:r>
          </a:p>
        </p:txBody>
      </p:sp>
      <p:sp>
        <p:nvSpPr>
          <p:cNvPr id="58" name="Right Arrow 57">
            <a:extLst>
              <a:ext uri="{FF2B5EF4-FFF2-40B4-BE49-F238E27FC236}">
                <a16:creationId xmlns:a16="http://schemas.microsoft.com/office/drawing/2014/main" id="{0A278C4D-F9B6-D24E-86A6-130980374E15}"/>
              </a:ext>
            </a:extLst>
          </p:cNvPr>
          <p:cNvSpPr/>
          <p:nvPr/>
        </p:nvSpPr>
        <p:spPr>
          <a:xfrm>
            <a:off x="4021516" y="2328806"/>
            <a:ext cx="1448560" cy="670416"/>
          </a:xfrm>
          <a:prstGeom prst="rightArrow">
            <a:avLst/>
          </a:prstGeom>
          <a:solidFill>
            <a:srgbClr val="192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8D3C528-0273-4744-8859-F114A375E577}"/>
              </a:ext>
            </a:extLst>
          </p:cNvPr>
          <p:cNvCxnSpPr/>
          <p:nvPr/>
        </p:nvCxnSpPr>
        <p:spPr>
          <a:xfrm flipV="1">
            <a:off x="1698918" y="0"/>
            <a:ext cx="8839167" cy="4796852"/>
          </a:xfrm>
          <a:prstGeom prst="line">
            <a:avLst/>
          </a:prstGeom>
          <a:ln w="1905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C1A436B1-2AE8-4C4A-9324-5337DFA875A6}"/>
              </a:ext>
            </a:extLst>
          </p:cNvPr>
          <p:cNvCxnSpPr>
            <a:cxnSpLocks/>
          </p:cNvCxnSpPr>
          <p:nvPr/>
        </p:nvCxnSpPr>
        <p:spPr>
          <a:xfrm flipH="1" flipV="1">
            <a:off x="1393156" y="-237515"/>
            <a:ext cx="9774516" cy="5034367"/>
          </a:xfrm>
          <a:prstGeom prst="line">
            <a:avLst/>
          </a:prstGeom>
          <a:ln w="1905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88312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7FDC06A-4EBC-C34A-A18A-BFAB5E8E1B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5468" y="-74896"/>
            <a:ext cx="4801488" cy="4601980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A94D0D1E-C94F-0D4A-8026-AC6EF9BCC1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9921"/>
            <a:ext cx="4801488" cy="4407163"/>
          </a:xfrm>
          <a:prstGeom prst="rect">
            <a:avLst/>
          </a:prstGeom>
        </p:spPr>
      </p:pic>
      <p:sp>
        <p:nvSpPr>
          <p:cNvPr id="10" name="Right Arrow 9">
            <a:extLst>
              <a:ext uri="{FF2B5EF4-FFF2-40B4-BE49-F238E27FC236}">
                <a16:creationId xmlns:a16="http://schemas.microsoft.com/office/drawing/2014/main" id="{4F4328E5-9DC9-8940-A19D-1D77C4BE1938}"/>
              </a:ext>
            </a:extLst>
          </p:cNvPr>
          <p:cNvSpPr/>
          <p:nvPr/>
        </p:nvSpPr>
        <p:spPr>
          <a:xfrm>
            <a:off x="5243834" y="1890886"/>
            <a:ext cx="1448560" cy="670416"/>
          </a:xfrm>
          <a:prstGeom prst="rightArrow">
            <a:avLst/>
          </a:prstGeom>
          <a:solidFill>
            <a:srgbClr val="192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78370BF-FBF3-A44E-8FA3-735BE60EAAD3}"/>
              </a:ext>
            </a:extLst>
          </p:cNvPr>
          <p:cNvCxnSpPr>
            <a:cxnSpLocks/>
          </p:cNvCxnSpPr>
          <p:nvPr/>
        </p:nvCxnSpPr>
        <p:spPr>
          <a:xfrm flipV="1">
            <a:off x="1433878" y="1079292"/>
            <a:ext cx="2564600" cy="2778660"/>
          </a:xfrm>
          <a:prstGeom prst="line">
            <a:avLst/>
          </a:prstGeom>
          <a:ln w="34925">
            <a:solidFill>
              <a:srgbClr val="192A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160BE3B-A6CC-5041-AABF-22B8D4E15554}"/>
              </a:ext>
            </a:extLst>
          </p:cNvPr>
          <p:cNvSpPr txBox="1"/>
          <p:nvPr/>
        </p:nvSpPr>
        <p:spPr>
          <a:xfrm>
            <a:off x="5283879" y="1429221"/>
            <a:ext cx="18664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feature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322C781-8F5E-7B46-99A3-08CA6670005C}"/>
              </a:ext>
            </a:extLst>
          </p:cNvPr>
          <p:cNvSpPr txBox="1"/>
          <p:nvPr/>
        </p:nvSpPr>
        <p:spPr>
          <a:xfrm>
            <a:off x="4801488" y="2561302"/>
            <a:ext cx="23488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transformation</a:t>
            </a:r>
          </a:p>
        </p:txBody>
      </p:sp>
    </p:spTree>
    <p:extLst>
      <p:ext uri="{BB962C8B-B14F-4D97-AF65-F5344CB8AC3E}">
        <p14:creationId xmlns:p14="http://schemas.microsoft.com/office/powerpoint/2010/main" val="24112036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CF46F3A0-A219-E745-A322-B08FC9302228}"/>
              </a:ext>
            </a:extLst>
          </p:cNvPr>
          <p:cNvSpPr/>
          <p:nvPr/>
        </p:nvSpPr>
        <p:spPr>
          <a:xfrm>
            <a:off x="1633927" y="871937"/>
            <a:ext cx="5150521" cy="3243862"/>
          </a:xfrm>
          <a:prstGeom prst="rect">
            <a:avLst/>
          </a:prstGeom>
          <a:solidFill>
            <a:srgbClr val="DFD69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83BC035-3C79-FA41-9AB8-AB201D010B0F}"/>
              </a:ext>
            </a:extLst>
          </p:cNvPr>
          <p:cNvSpPr txBox="1"/>
          <p:nvPr/>
        </p:nvSpPr>
        <p:spPr>
          <a:xfrm>
            <a:off x="-1381118" y="1952371"/>
            <a:ext cx="13666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latin typeface="Fira Sans" panose="020B0503050000020004" pitchFamily="34" charset="0"/>
                <a:ea typeface="Fira Sans" panose="020B0503050000020004" pitchFamily="34" charset="0"/>
              </a:rPr>
              <a:t>𝜙(</a:t>
            </a:r>
            <a:r>
              <a:rPr lang="en-US" sz="4000" b="1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  <a:r>
              <a:rPr lang="en-US" sz="4000">
                <a:latin typeface="Fira Sans" panose="020B0503050000020004" pitchFamily="34" charset="0"/>
                <a:ea typeface="Fira Sans" panose="020B0503050000020004" pitchFamily="34" charset="0"/>
              </a:rPr>
              <a:t>)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0C999D2-9272-214A-906C-44306D75CCE0}"/>
              </a:ext>
            </a:extLst>
          </p:cNvPr>
          <p:cNvSpPr/>
          <p:nvPr/>
        </p:nvSpPr>
        <p:spPr>
          <a:xfrm>
            <a:off x="1633928" y="871937"/>
            <a:ext cx="5150520" cy="513375"/>
          </a:xfrm>
          <a:prstGeom prst="rect">
            <a:avLst/>
          </a:prstGeom>
          <a:solidFill>
            <a:srgbClr val="DFD69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80F1DDD-950A-0D4D-95F3-ABEA0E8D754A}"/>
              </a:ext>
            </a:extLst>
          </p:cNvPr>
          <p:cNvSpPr txBox="1"/>
          <p:nvPr/>
        </p:nvSpPr>
        <p:spPr>
          <a:xfrm>
            <a:off x="3444636" y="784798"/>
            <a:ext cx="13666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𝜙(x</a:t>
            </a:r>
            <a:r>
              <a:rPr lang="en-US" sz="3600" baseline="-25000"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)</a:t>
            </a:r>
            <a:endParaRPr lang="en-US" sz="36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DB4519C-47FB-F44F-B95B-E5BA19D77292}"/>
              </a:ext>
            </a:extLst>
          </p:cNvPr>
          <p:cNvSpPr txBox="1"/>
          <p:nvPr/>
        </p:nvSpPr>
        <p:spPr>
          <a:xfrm>
            <a:off x="4047225" y="758421"/>
            <a:ext cx="344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>
                <a:latin typeface="Fira Sans" panose="020B0503050000020004" pitchFamily="34" charset="0"/>
                <a:ea typeface="Fira Sans" panose="020B0503050000020004" pitchFamily="34" charset="0"/>
              </a:rPr>
              <a:t>⟶</a:t>
            </a:r>
            <a:endParaRPr lang="en-US" i="1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A4743BF8-49FE-2D4B-A0C8-D68D4A29DF9A}"/>
              </a:ext>
            </a:extLst>
          </p:cNvPr>
          <p:cNvSpPr/>
          <p:nvPr/>
        </p:nvSpPr>
        <p:spPr>
          <a:xfrm>
            <a:off x="1633928" y="1379894"/>
            <a:ext cx="5150520" cy="513375"/>
          </a:xfrm>
          <a:prstGeom prst="rect">
            <a:avLst/>
          </a:prstGeom>
          <a:solidFill>
            <a:srgbClr val="DFD69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F6F125D-62BE-EE40-BE96-23B9C90CB6E8}"/>
              </a:ext>
            </a:extLst>
          </p:cNvPr>
          <p:cNvSpPr/>
          <p:nvPr/>
        </p:nvSpPr>
        <p:spPr>
          <a:xfrm>
            <a:off x="1633928" y="3599715"/>
            <a:ext cx="5150520" cy="513375"/>
          </a:xfrm>
          <a:prstGeom prst="rect">
            <a:avLst/>
          </a:prstGeom>
          <a:solidFill>
            <a:srgbClr val="DFD69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C1703E9-1C2D-0E4B-A59E-58C46B96D654}"/>
              </a:ext>
            </a:extLst>
          </p:cNvPr>
          <p:cNvSpPr txBox="1"/>
          <p:nvPr/>
        </p:nvSpPr>
        <p:spPr>
          <a:xfrm>
            <a:off x="3444636" y="1297267"/>
            <a:ext cx="13666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𝜙(x</a:t>
            </a:r>
            <a:r>
              <a:rPr lang="en-US" sz="3600" baseline="-25000">
                <a:latin typeface="Fira Sans" panose="020B0503050000020004" pitchFamily="34" charset="0"/>
                <a:ea typeface="Fira Sans" panose="020B0503050000020004" pitchFamily="34" charset="0"/>
              </a:rPr>
              <a:t>2</a:t>
            </a:r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)</a:t>
            </a:r>
            <a:endParaRPr lang="en-US" sz="36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81CD32C-829A-2E44-AC81-C608A1C4812B}"/>
              </a:ext>
            </a:extLst>
          </p:cNvPr>
          <p:cNvSpPr txBox="1"/>
          <p:nvPr/>
        </p:nvSpPr>
        <p:spPr>
          <a:xfrm>
            <a:off x="4047225" y="1270890"/>
            <a:ext cx="344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>
                <a:latin typeface="Fira Sans" panose="020B0503050000020004" pitchFamily="34" charset="0"/>
                <a:ea typeface="Fira Sans" panose="020B0503050000020004" pitchFamily="34" charset="0"/>
              </a:rPr>
              <a:t>⟶</a:t>
            </a:r>
            <a:endParaRPr lang="en-US" i="1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004B1F9-AD9C-994C-AB43-994AC8465E57}"/>
              </a:ext>
            </a:extLst>
          </p:cNvPr>
          <p:cNvSpPr txBox="1"/>
          <p:nvPr/>
        </p:nvSpPr>
        <p:spPr>
          <a:xfrm rot="5400000">
            <a:off x="3658883" y="2193576"/>
            <a:ext cx="11215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>
                <a:latin typeface="Fira Sans" panose="020B0503050000020004" pitchFamily="34" charset="0"/>
                <a:ea typeface="Fira Sans" panose="020B0503050000020004" pitchFamily="34" charset="0"/>
              </a:rPr>
              <a:t>...</a:t>
            </a:r>
            <a:endParaRPr lang="en-US" sz="54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60E0C01-246E-EA44-8F03-A43F0D0B8625}"/>
              </a:ext>
            </a:extLst>
          </p:cNvPr>
          <p:cNvSpPr txBox="1"/>
          <p:nvPr/>
        </p:nvSpPr>
        <p:spPr>
          <a:xfrm>
            <a:off x="3446504" y="3538194"/>
            <a:ext cx="13666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𝜙(x</a:t>
            </a:r>
            <a:r>
              <a:rPr lang="en-US" sz="3600" baseline="-25000">
                <a:latin typeface="Fira Sans" panose="020B0503050000020004" pitchFamily="34" charset="0"/>
                <a:ea typeface="Fira Sans" panose="020B0503050000020004" pitchFamily="34" charset="0"/>
              </a:rPr>
              <a:t>n</a:t>
            </a:r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)</a:t>
            </a:r>
            <a:endParaRPr lang="en-US" sz="36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161FC5D-346E-5045-8077-15D9FF9D8F87}"/>
              </a:ext>
            </a:extLst>
          </p:cNvPr>
          <p:cNvSpPr txBox="1"/>
          <p:nvPr/>
        </p:nvSpPr>
        <p:spPr>
          <a:xfrm>
            <a:off x="4049093" y="3511817"/>
            <a:ext cx="344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>
                <a:latin typeface="Fira Sans" panose="020B0503050000020004" pitchFamily="34" charset="0"/>
                <a:ea typeface="Fira Sans" panose="020B0503050000020004" pitchFamily="34" charset="0"/>
              </a:rPr>
              <a:t>⟶</a:t>
            </a:r>
            <a:endParaRPr lang="en-US" i="1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8F70559-AFA6-4148-AB89-573F945A7758}"/>
              </a:ext>
            </a:extLst>
          </p:cNvPr>
          <p:cNvSpPr txBox="1"/>
          <p:nvPr/>
        </p:nvSpPr>
        <p:spPr>
          <a:xfrm>
            <a:off x="-329545" y="1952371"/>
            <a:ext cx="19634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latin typeface="Fira Sans" panose="020B0503050000020004" pitchFamily="34" charset="0"/>
                <a:ea typeface="Fira Sans" panose="020B0503050000020004" pitchFamily="34" charset="0"/>
              </a:rPr>
              <a:t>𝜙(</a:t>
            </a:r>
            <a:r>
              <a:rPr lang="en-US" sz="4000" b="1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  <a:r>
              <a:rPr lang="en-US" sz="4000">
                <a:latin typeface="Fira Sans" panose="020B0503050000020004" pitchFamily="34" charset="0"/>
                <a:ea typeface="Fira Sans" panose="020B0503050000020004" pitchFamily="34" charset="0"/>
              </a:rPr>
              <a:t>)</a:t>
            </a:r>
            <a:r>
              <a:rPr lang="en-US" sz="4000" baseline="30000">
                <a:latin typeface="Fira Sans" panose="020B0503050000020004" pitchFamily="34" charset="0"/>
                <a:ea typeface="Fira Sans" panose="020B0503050000020004" pitchFamily="34" charset="0"/>
              </a:rPr>
              <a:t>T </a:t>
            </a:r>
            <a:r>
              <a:rPr lang="en-US" sz="4000">
                <a:latin typeface="Fira Sans" panose="020B0503050000020004" pitchFamily="34" charset="0"/>
                <a:ea typeface="Fira Sans" panose="020B0503050000020004" pitchFamily="34" charset="0"/>
              </a:rPr>
              <a:t>=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B322D9C-BC80-BE48-A827-AD1B86776984}"/>
              </a:ext>
            </a:extLst>
          </p:cNvPr>
          <p:cNvGrpSpPr/>
          <p:nvPr/>
        </p:nvGrpSpPr>
        <p:grpSpPr>
          <a:xfrm rot="16200000">
            <a:off x="6073081" y="1734146"/>
            <a:ext cx="5150521" cy="3426104"/>
            <a:chOff x="5718047" y="5955957"/>
            <a:chExt cx="5150521" cy="3426104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831E5859-F76A-794E-B2AD-9F088A6CA5C1}"/>
                </a:ext>
              </a:extLst>
            </p:cNvPr>
            <p:cNvSpPr/>
            <p:nvPr/>
          </p:nvSpPr>
          <p:spPr>
            <a:xfrm>
              <a:off x="5718047" y="6069473"/>
              <a:ext cx="5150521" cy="3243862"/>
            </a:xfrm>
            <a:prstGeom prst="rect">
              <a:avLst/>
            </a:prstGeom>
            <a:solidFill>
              <a:srgbClr val="DFD693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99E81C43-5459-784A-9A20-194E8CF21EFC}"/>
                </a:ext>
              </a:extLst>
            </p:cNvPr>
            <p:cNvSpPr/>
            <p:nvPr/>
          </p:nvSpPr>
          <p:spPr>
            <a:xfrm>
              <a:off x="5718048" y="6069473"/>
              <a:ext cx="5150520" cy="513375"/>
            </a:xfrm>
            <a:prstGeom prst="rect">
              <a:avLst/>
            </a:prstGeom>
            <a:solidFill>
              <a:srgbClr val="DFD693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5B3C95B9-4B6F-E34E-A362-0719E53F7FBC}"/>
                </a:ext>
              </a:extLst>
            </p:cNvPr>
            <p:cNvSpPr txBox="1"/>
            <p:nvPr/>
          </p:nvSpPr>
          <p:spPr>
            <a:xfrm>
              <a:off x="7528756" y="5982334"/>
              <a:ext cx="136660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>
                  <a:latin typeface="Fira Sans" panose="020B0503050000020004" pitchFamily="34" charset="0"/>
                  <a:ea typeface="Fira Sans" panose="020B0503050000020004" pitchFamily="34" charset="0"/>
                </a:rPr>
                <a:t>𝜙(x</a:t>
              </a:r>
              <a:r>
                <a:rPr lang="en-US" sz="3600" baseline="-25000">
                  <a:latin typeface="Fira Sans" panose="020B0503050000020004" pitchFamily="34" charset="0"/>
                  <a:ea typeface="Fira Sans" panose="020B0503050000020004" pitchFamily="34" charset="0"/>
                </a:rPr>
                <a:t>1</a:t>
              </a:r>
              <a:r>
                <a:rPr lang="en-US" sz="3600">
                  <a:latin typeface="Fira Sans" panose="020B0503050000020004" pitchFamily="34" charset="0"/>
                  <a:ea typeface="Fira Sans" panose="020B0503050000020004" pitchFamily="34" charset="0"/>
                </a:rPr>
                <a:t>)</a:t>
              </a:r>
              <a:endParaRPr lang="en-US" sz="3600">
                <a:latin typeface="Courier" pitchFamily="2" charset="0"/>
                <a:ea typeface="Fira Sans" panose="020B0503050000020004" pitchFamily="34" charset="0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2CD933F8-68C2-3F47-A709-EC29906A9571}"/>
                </a:ext>
              </a:extLst>
            </p:cNvPr>
            <p:cNvSpPr txBox="1"/>
            <p:nvPr/>
          </p:nvSpPr>
          <p:spPr>
            <a:xfrm>
              <a:off x="8131345" y="5955957"/>
              <a:ext cx="3448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i="1">
                  <a:latin typeface="Fira Sans" panose="020B0503050000020004" pitchFamily="34" charset="0"/>
                  <a:ea typeface="Fira Sans" panose="020B0503050000020004" pitchFamily="34" charset="0"/>
                </a:rPr>
                <a:t>⟶</a:t>
              </a:r>
              <a:endParaRPr lang="en-US" i="1">
                <a:latin typeface="Courier" pitchFamily="2" charset="0"/>
                <a:ea typeface="Fira Sans" panose="020B0503050000020004" pitchFamily="34" charset="0"/>
              </a:endParaRP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9F45140C-2C0B-8B43-9BD3-F46926463001}"/>
                </a:ext>
              </a:extLst>
            </p:cNvPr>
            <p:cNvSpPr/>
            <p:nvPr/>
          </p:nvSpPr>
          <p:spPr>
            <a:xfrm>
              <a:off x="5718048" y="6577430"/>
              <a:ext cx="5150520" cy="513375"/>
            </a:xfrm>
            <a:prstGeom prst="rect">
              <a:avLst/>
            </a:prstGeom>
            <a:solidFill>
              <a:srgbClr val="DFD693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6DA16740-CC7E-8C48-8308-38CA18C04E04}"/>
                </a:ext>
              </a:extLst>
            </p:cNvPr>
            <p:cNvSpPr/>
            <p:nvPr/>
          </p:nvSpPr>
          <p:spPr>
            <a:xfrm>
              <a:off x="5718048" y="8797251"/>
              <a:ext cx="5150520" cy="513375"/>
            </a:xfrm>
            <a:prstGeom prst="rect">
              <a:avLst/>
            </a:prstGeom>
            <a:solidFill>
              <a:srgbClr val="DFD693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D53214A7-95BB-4244-A629-32C60CEB8504}"/>
                </a:ext>
              </a:extLst>
            </p:cNvPr>
            <p:cNvSpPr txBox="1"/>
            <p:nvPr/>
          </p:nvSpPr>
          <p:spPr>
            <a:xfrm>
              <a:off x="7528756" y="6494803"/>
              <a:ext cx="136660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>
                  <a:latin typeface="Fira Sans" panose="020B0503050000020004" pitchFamily="34" charset="0"/>
                  <a:ea typeface="Fira Sans" panose="020B0503050000020004" pitchFamily="34" charset="0"/>
                </a:rPr>
                <a:t>𝜙(x</a:t>
              </a:r>
              <a:r>
                <a:rPr lang="en-US" sz="3600" baseline="-25000">
                  <a:latin typeface="Fira Sans" panose="020B0503050000020004" pitchFamily="34" charset="0"/>
                  <a:ea typeface="Fira Sans" panose="020B0503050000020004" pitchFamily="34" charset="0"/>
                </a:rPr>
                <a:t>2</a:t>
              </a:r>
              <a:r>
                <a:rPr lang="en-US" sz="3600">
                  <a:latin typeface="Fira Sans" panose="020B0503050000020004" pitchFamily="34" charset="0"/>
                  <a:ea typeface="Fira Sans" panose="020B0503050000020004" pitchFamily="34" charset="0"/>
                </a:rPr>
                <a:t>)</a:t>
              </a:r>
              <a:endParaRPr lang="en-US" sz="3600">
                <a:latin typeface="Courier" pitchFamily="2" charset="0"/>
                <a:ea typeface="Fira Sans" panose="020B0503050000020004" pitchFamily="34" charset="0"/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3ADFE4DE-6F4C-5746-9CF9-0E759A90D058}"/>
                </a:ext>
              </a:extLst>
            </p:cNvPr>
            <p:cNvSpPr txBox="1"/>
            <p:nvPr/>
          </p:nvSpPr>
          <p:spPr>
            <a:xfrm>
              <a:off x="8131345" y="6468426"/>
              <a:ext cx="3448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i="1">
                  <a:latin typeface="Fira Sans" panose="020B0503050000020004" pitchFamily="34" charset="0"/>
                  <a:ea typeface="Fira Sans" panose="020B0503050000020004" pitchFamily="34" charset="0"/>
                </a:rPr>
                <a:t>⟶</a:t>
              </a:r>
              <a:endParaRPr lang="en-US" i="1">
                <a:latin typeface="Courier" pitchFamily="2" charset="0"/>
                <a:ea typeface="Fira Sans" panose="020B0503050000020004" pitchFamily="34" charset="0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E7803AD3-CD91-A941-AD84-0FDB8AB7F3C6}"/>
                </a:ext>
              </a:extLst>
            </p:cNvPr>
            <p:cNvSpPr txBox="1"/>
            <p:nvPr/>
          </p:nvSpPr>
          <p:spPr>
            <a:xfrm rot="5400000">
              <a:off x="7743003" y="7391112"/>
              <a:ext cx="112150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>
                  <a:latin typeface="Fira Sans" panose="020B0503050000020004" pitchFamily="34" charset="0"/>
                  <a:ea typeface="Fira Sans" panose="020B0503050000020004" pitchFamily="34" charset="0"/>
                </a:rPr>
                <a:t>...</a:t>
              </a:r>
              <a:endParaRPr lang="en-US" sz="5400">
                <a:latin typeface="Courier" pitchFamily="2" charset="0"/>
                <a:ea typeface="Fira Sans" panose="020B0503050000020004" pitchFamily="34" charset="0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CD0088E0-2459-7341-8B2E-013D11F7F024}"/>
                </a:ext>
              </a:extLst>
            </p:cNvPr>
            <p:cNvSpPr txBox="1"/>
            <p:nvPr/>
          </p:nvSpPr>
          <p:spPr>
            <a:xfrm>
              <a:off x="7530624" y="8735730"/>
              <a:ext cx="136660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>
                  <a:latin typeface="Fira Sans" panose="020B0503050000020004" pitchFamily="34" charset="0"/>
                  <a:ea typeface="Fira Sans" panose="020B0503050000020004" pitchFamily="34" charset="0"/>
                </a:rPr>
                <a:t>𝜙(x</a:t>
              </a:r>
              <a:r>
                <a:rPr lang="en-US" sz="3600" baseline="-25000">
                  <a:latin typeface="Fira Sans" panose="020B0503050000020004" pitchFamily="34" charset="0"/>
                  <a:ea typeface="Fira Sans" panose="020B0503050000020004" pitchFamily="34" charset="0"/>
                </a:rPr>
                <a:t>n</a:t>
              </a:r>
              <a:r>
                <a:rPr lang="en-US" sz="3600">
                  <a:latin typeface="Fira Sans" panose="020B0503050000020004" pitchFamily="34" charset="0"/>
                  <a:ea typeface="Fira Sans" panose="020B0503050000020004" pitchFamily="34" charset="0"/>
                </a:rPr>
                <a:t>)</a:t>
              </a:r>
              <a:endParaRPr lang="en-US" sz="3600">
                <a:latin typeface="Courier" pitchFamily="2" charset="0"/>
                <a:ea typeface="Fira Sans" panose="020B0503050000020004" pitchFamily="34" charset="0"/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D9FF6EBA-186E-8D4F-B2DA-E3FEFB07D6D8}"/>
                </a:ext>
              </a:extLst>
            </p:cNvPr>
            <p:cNvSpPr txBox="1"/>
            <p:nvPr/>
          </p:nvSpPr>
          <p:spPr>
            <a:xfrm>
              <a:off x="8133213" y="8709353"/>
              <a:ext cx="3448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i="1">
                  <a:latin typeface="Fira Sans" panose="020B0503050000020004" pitchFamily="34" charset="0"/>
                  <a:ea typeface="Fira Sans" panose="020B0503050000020004" pitchFamily="34" charset="0"/>
                </a:rPr>
                <a:t>⟶</a:t>
              </a:r>
              <a:endParaRPr lang="en-US" i="1">
                <a:latin typeface="Courier" pitchFamily="2" charset="0"/>
                <a:ea typeface="Fira Sans" panose="020B0503050000020004" pitchFamily="34" charset="0"/>
              </a:endParaRPr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19558748-17FF-EA41-A295-4EC092CA966F}"/>
              </a:ext>
            </a:extLst>
          </p:cNvPr>
          <p:cNvSpPr txBox="1"/>
          <p:nvPr/>
        </p:nvSpPr>
        <p:spPr>
          <a:xfrm>
            <a:off x="10375294" y="1636581"/>
            <a:ext cx="5825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aseline="30000">
                <a:latin typeface="Fira Sans" panose="020B0503050000020004" pitchFamily="34" charset="0"/>
                <a:ea typeface="Fira Sans" panose="020B0503050000020004" pitchFamily="34" charset="0"/>
              </a:rPr>
              <a:t> </a:t>
            </a:r>
            <a:r>
              <a:rPr lang="en-US" sz="4000">
                <a:latin typeface="Fira Sans" panose="020B0503050000020004" pitchFamily="34" charset="0"/>
                <a:ea typeface="Fira Sans" panose="020B0503050000020004" pitchFamily="34" charset="0"/>
              </a:rPr>
              <a:t>=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E8F1A998-F196-7C43-B0BF-CE9E30E9B92A}"/>
              </a:ext>
            </a:extLst>
          </p:cNvPr>
          <p:cNvSpPr/>
          <p:nvPr/>
        </p:nvSpPr>
        <p:spPr>
          <a:xfrm>
            <a:off x="11037788" y="869228"/>
            <a:ext cx="3243864" cy="3243862"/>
          </a:xfrm>
          <a:prstGeom prst="rect">
            <a:avLst/>
          </a:prstGeom>
          <a:solidFill>
            <a:srgbClr val="87A7D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D0B6BA9A-367F-5146-A278-A477F7522341}"/>
              </a:ext>
            </a:extLst>
          </p:cNvPr>
          <p:cNvSpPr txBox="1"/>
          <p:nvPr/>
        </p:nvSpPr>
        <p:spPr>
          <a:xfrm>
            <a:off x="12373807" y="4113090"/>
            <a:ext cx="19634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>
                <a:latin typeface="Fira Sans" panose="020B0503050000020004" pitchFamily="34" charset="0"/>
                <a:ea typeface="Fira Sans" panose="020B0503050000020004" pitchFamily="34" charset="0"/>
              </a:rPr>
              <a:t>K</a:t>
            </a:r>
            <a:r>
              <a:rPr lang="en-US" sz="4000" baseline="30000">
                <a:latin typeface="Fira Sans" panose="020B0503050000020004" pitchFamily="34" charset="0"/>
                <a:ea typeface="Fira Sans" panose="020B0503050000020004" pitchFamily="34" charset="0"/>
              </a:rPr>
              <a:t> </a:t>
            </a:r>
            <a:endParaRPr lang="en-US" sz="4000"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30D8E04C-22CD-B444-85D4-2EC25D387100}"/>
              </a:ext>
            </a:extLst>
          </p:cNvPr>
          <p:cNvSpPr txBox="1"/>
          <p:nvPr/>
        </p:nvSpPr>
        <p:spPr>
          <a:xfrm>
            <a:off x="12579827" y="1455556"/>
            <a:ext cx="19634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latin typeface="Fira Sans" panose="020B0503050000020004" pitchFamily="34" charset="0"/>
                <a:ea typeface="Fira Sans" panose="020B0503050000020004" pitchFamily="34" charset="0"/>
              </a:rPr>
              <a:t>k(x</a:t>
            </a:r>
            <a:r>
              <a:rPr lang="en-US" sz="4000" baseline="-25000">
                <a:latin typeface="Fira Sans" panose="020B0503050000020004" pitchFamily="34" charset="0"/>
                <a:ea typeface="Fira Sans" panose="020B0503050000020004" pitchFamily="34" charset="0"/>
              </a:rPr>
              <a:t>i</a:t>
            </a:r>
            <a:r>
              <a:rPr lang="en-US" sz="4000">
                <a:latin typeface="Fira Sans" panose="020B0503050000020004" pitchFamily="34" charset="0"/>
                <a:ea typeface="Fira Sans" panose="020B0503050000020004" pitchFamily="34" charset="0"/>
              </a:rPr>
              <a:t>,x</a:t>
            </a:r>
            <a:r>
              <a:rPr lang="en-US" sz="4000" baseline="-25000">
                <a:latin typeface="Fira Sans" panose="020B0503050000020004" pitchFamily="34" charset="0"/>
                <a:ea typeface="Fira Sans" panose="020B0503050000020004" pitchFamily="34" charset="0"/>
              </a:rPr>
              <a:t>j</a:t>
            </a:r>
            <a:r>
              <a:rPr lang="en-US" sz="4000">
                <a:latin typeface="Fira Sans" panose="020B0503050000020004" pitchFamily="34" charset="0"/>
                <a:ea typeface="Fira Sans" panose="020B0503050000020004" pitchFamily="34" charset="0"/>
              </a:rPr>
              <a:t>)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5C30CD4-E79A-AA4B-BDA4-C02E221CA022}"/>
              </a:ext>
            </a:extLst>
          </p:cNvPr>
          <p:cNvSpPr txBox="1"/>
          <p:nvPr/>
        </p:nvSpPr>
        <p:spPr>
          <a:xfrm>
            <a:off x="13040228" y="1436925"/>
            <a:ext cx="344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>
                <a:latin typeface="Fira Sans" panose="020B0503050000020004" pitchFamily="34" charset="0"/>
                <a:ea typeface="Fira Sans" panose="020B0503050000020004" pitchFamily="34" charset="0"/>
              </a:rPr>
              <a:t>⟶</a:t>
            </a:r>
            <a:endParaRPr lang="en-US" i="1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FC8D5BD1-D9C5-1148-918C-912C6A004CBB}"/>
              </a:ext>
            </a:extLst>
          </p:cNvPr>
          <p:cNvSpPr txBox="1"/>
          <p:nvPr/>
        </p:nvSpPr>
        <p:spPr>
          <a:xfrm>
            <a:off x="13530416" y="1436925"/>
            <a:ext cx="2798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>
                <a:latin typeface="Fira Sans" panose="020B0503050000020004" pitchFamily="34" charset="0"/>
                <a:ea typeface="Fira Sans" panose="020B0503050000020004" pitchFamily="34" charset="0"/>
              </a:rPr>
              <a:t>⟶</a:t>
            </a:r>
            <a:endParaRPr lang="en-US" i="1">
              <a:latin typeface="Courier" pitchFamily="2" charset="0"/>
              <a:ea typeface="Fira Sans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11552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00ECFAD-D442-AF4A-AF4A-47DAA90E2F5A}"/>
              </a:ext>
            </a:extLst>
          </p:cNvPr>
          <p:cNvSpPr/>
          <p:nvPr/>
        </p:nvSpPr>
        <p:spPr>
          <a:xfrm>
            <a:off x="4291484" y="1015622"/>
            <a:ext cx="2487268" cy="3243862"/>
          </a:xfrm>
          <a:prstGeom prst="rect">
            <a:avLst/>
          </a:prstGeom>
          <a:solidFill>
            <a:srgbClr val="8CC2B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2A0FD1-4C11-A14B-A006-F7A7A9AA0029}"/>
              </a:ext>
            </a:extLst>
          </p:cNvPr>
          <p:cNvSpPr txBox="1"/>
          <p:nvPr/>
        </p:nvSpPr>
        <p:spPr>
          <a:xfrm rot="5400000">
            <a:off x="4535823" y="2567806"/>
            <a:ext cx="9366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age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5168B0-B4E6-3A4C-AF2F-31E6877C936E}"/>
              </a:ext>
            </a:extLst>
          </p:cNvPr>
          <p:cNvSpPr txBox="1"/>
          <p:nvPr/>
        </p:nvSpPr>
        <p:spPr>
          <a:xfrm>
            <a:off x="6232004" y="2215065"/>
            <a:ext cx="6134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latin typeface="Fira Sans" panose="020B0503050000020004" pitchFamily="34" charset="0"/>
                <a:ea typeface="Fira Sans" panose="020B0503050000020004" pitchFamily="34" charset="0"/>
              </a:rPr>
              <a:t>... 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AD15E37-718F-F041-8C4A-23203BF279DA}"/>
              </a:ext>
            </a:extLst>
          </p:cNvPr>
          <p:cNvCxnSpPr>
            <a:cxnSpLocks/>
          </p:cNvCxnSpPr>
          <p:nvPr/>
        </p:nvCxnSpPr>
        <p:spPr>
          <a:xfrm flipV="1">
            <a:off x="4956937" y="1217195"/>
            <a:ext cx="1" cy="101857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Left Brace 19">
            <a:extLst>
              <a:ext uri="{FF2B5EF4-FFF2-40B4-BE49-F238E27FC236}">
                <a16:creationId xmlns:a16="http://schemas.microsoft.com/office/drawing/2014/main" id="{1633405E-FF10-F948-B3C6-3EF37D293A29}"/>
              </a:ext>
            </a:extLst>
          </p:cNvPr>
          <p:cNvSpPr/>
          <p:nvPr/>
        </p:nvSpPr>
        <p:spPr>
          <a:xfrm>
            <a:off x="3784921" y="1015622"/>
            <a:ext cx="277793" cy="3243862"/>
          </a:xfrm>
          <a:prstGeom prst="leftBrac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5F502F5-984D-1040-9059-46636E3D53DD}"/>
              </a:ext>
            </a:extLst>
          </p:cNvPr>
          <p:cNvSpPr txBox="1"/>
          <p:nvPr/>
        </p:nvSpPr>
        <p:spPr>
          <a:xfrm>
            <a:off x="2071869" y="2364744"/>
            <a:ext cx="25792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n examples</a:t>
            </a:r>
          </a:p>
        </p:txBody>
      </p:sp>
      <p:sp>
        <p:nvSpPr>
          <p:cNvPr id="22" name="Left Brace 21">
            <a:extLst>
              <a:ext uri="{FF2B5EF4-FFF2-40B4-BE49-F238E27FC236}">
                <a16:creationId xmlns:a16="http://schemas.microsoft.com/office/drawing/2014/main" id="{3A3FEA76-47A8-9041-BACC-58C60D9384D9}"/>
              </a:ext>
            </a:extLst>
          </p:cNvPr>
          <p:cNvSpPr/>
          <p:nvPr/>
        </p:nvSpPr>
        <p:spPr>
          <a:xfrm rot="5400000">
            <a:off x="5410999" y="-447996"/>
            <a:ext cx="247024" cy="2451215"/>
          </a:xfrm>
          <a:prstGeom prst="leftBrac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551780A-91FA-B140-B8CC-2E107EEB5192}"/>
              </a:ext>
            </a:extLst>
          </p:cNvPr>
          <p:cNvSpPr txBox="1"/>
          <p:nvPr/>
        </p:nvSpPr>
        <p:spPr>
          <a:xfrm>
            <a:off x="4648338" y="225825"/>
            <a:ext cx="18664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d features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284E8D7-E9A9-B34D-A982-DF762DE3F52F}"/>
              </a:ext>
            </a:extLst>
          </p:cNvPr>
          <p:cNvCxnSpPr>
            <a:cxnSpLocks/>
          </p:cNvCxnSpPr>
          <p:nvPr/>
        </p:nvCxnSpPr>
        <p:spPr>
          <a:xfrm flipV="1">
            <a:off x="4956937" y="3112423"/>
            <a:ext cx="1" cy="101857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F472660F-B068-6043-8AB0-D7F197A870FA}"/>
              </a:ext>
            </a:extLst>
          </p:cNvPr>
          <p:cNvSpPr txBox="1"/>
          <p:nvPr/>
        </p:nvSpPr>
        <p:spPr>
          <a:xfrm rot="5400000">
            <a:off x="4921247" y="2580461"/>
            <a:ext cx="9366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sex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1EABC5D-D019-E041-A6BE-37AA3E8F4E91}"/>
              </a:ext>
            </a:extLst>
          </p:cNvPr>
          <p:cNvSpPr txBox="1"/>
          <p:nvPr/>
        </p:nvSpPr>
        <p:spPr>
          <a:xfrm rot="5400000">
            <a:off x="5372548" y="2567806"/>
            <a:ext cx="9366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BMI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219D260-78E2-3D4A-8EBA-42B046901911}"/>
              </a:ext>
            </a:extLst>
          </p:cNvPr>
          <p:cNvSpPr txBox="1"/>
          <p:nvPr/>
        </p:nvSpPr>
        <p:spPr>
          <a:xfrm>
            <a:off x="5135698" y="4475975"/>
            <a:ext cx="6134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D6498A8-F5C4-9F44-82EF-7F51DF907BFB}"/>
              </a:ext>
            </a:extLst>
          </p:cNvPr>
          <p:cNvSpPr txBox="1"/>
          <p:nvPr/>
        </p:nvSpPr>
        <p:spPr>
          <a:xfrm>
            <a:off x="4322694" y="1067875"/>
            <a:ext cx="5092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latin typeface="Fira Sans Light" panose="020B0403050000020004" pitchFamily="34" charset="0"/>
                <a:ea typeface="Fira Sans Light" panose="020B0403050000020004" pitchFamily="34" charset="0"/>
              </a:rPr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D3EEDC2-B0F3-AB46-9ECE-4134A0A67027}"/>
              </a:ext>
            </a:extLst>
          </p:cNvPr>
          <p:cNvSpPr txBox="1"/>
          <p:nvPr/>
        </p:nvSpPr>
        <p:spPr>
          <a:xfrm>
            <a:off x="4332119" y="1578494"/>
            <a:ext cx="5092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latin typeface="Fira Sans Light" panose="020B0403050000020004" pitchFamily="34" charset="0"/>
                <a:ea typeface="Fira Sans Light" panose="020B0403050000020004" pitchFamily="34" charset="0"/>
              </a:rPr>
              <a:t>1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0BB48DD-7E97-654F-A434-7C38179C759B}"/>
              </a:ext>
            </a:extLst>
          </p:cNvPr>
          <p:cNvSpPr txBox="1"/>
          <p:nvPr/>
        </p:nvSpPr>
        <p:spPr>
          <a:xfrm>
            <a:off x="4322695" y="3601557"/>
            <a:ext cx="6134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latin typeface="Fira Sans Light" panose="020B0403050000020004" pitchFamily="34" charset="0"/>
                <a:ea typeface="Fira Sans Light" panose="020B0403050000020004" pitchFamily="34" charset="0"/>
              </a:rPr>
              <a:t>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D348F8F-7CA9-A24B-9DF6-16410F3F876D}"/>
              </a:ext>
            </a:extLst>
          </p:cNvPr>
          <p:cNvSpPr txBox="1"/>
          <p:nvPr/>
        </p:nvSpPr>
        <p:spPr>
          <a:xfrm rot="5400000">
            <a:off x="4317778" y="2418970"/>
            <a:ext cx="6134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latin typeface="Fira Sans" panose="020B0503050000020004" pitchFamily="34" charset="0"/>
                <a:ea typeface="Fira Sans" panose="020B0503050000020004" pitchFamily="34" charset="0"/>
              </a:rPr>
              <a:t>... 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17E82B8-FCA0-3C47-BE9A-1BACE220B22F}"/>
              </a:ext>
            </a:extLst>
          </p:cNvPr>
          <p:cNvSpPr/>
          <p:nvPr/>
        </p:nvSpPr>
        <p:spPr>
          <a:xfrm>
            <a:off x="4288038" y="1015622"/>
            <a:ext cx="437152" cy="324386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DD3A6F3F-3CE8-5D4A-BBFF-E4CBF8074D5F}"/>
              </a:ext>
            </a:extLst>
          </p:cNvPr>
          <p:cNvSpPr/>
          <p:nvPr/>
        </p:nvSpPr>
        <p:spPr>
          <a:xfrm>
            <a:off x="4733853" y="1015622"/>
            <a:ext cx="437152" cy="324386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59187C79-88C7-644A-B954-D2FF48CB7E61}"/>
              </a:ext>
            </a:extLst>
          </p:cNvPr>
          <p:cNvCxnSpPr>
            <a:cxnSpLocks/>
          </p:cNvCxnSpPr>
          <p:nvPr/>
        </p:nvCxnSpPr>
        <p:spPr>
          <a:xfrm flipV="1">
            <a:off x="5829139" y="1217195"/>
            <a:ext cx="1" cy="101857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7AFABCE0-A557-C54E-912A-A8BF9F7698C5}"/>
              </a:ext>
            </a:extLst>
          </p:cNvPr>
          <p:cNvCxnSpPr>
            <a:cxnSpLocks/>
          </p:cNvCxnSpPr>
          <p:nvPr/>
        </p:nvCxnSpPr>
        <p:spPr>
          <a:xfrm flipV="1">
            <a:off x="5829139" y="3112423"/>
            <a:ext cx="1" cy="101857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5EDC1FE9-E47A-F141-B95C-B03F7B8CA790}"/>
              </a:ext>
            </a:extLst>
          </p:cNvPr>
          <p:cNvSpPr/>
          <p:nvPr/>
        </p:nvSpPr>
        <p:spPr>
          <a:xfrm>
            <a:off x="5606055" y="1015622"/>
            <a:ext cx="437152" cy="324386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43D605AB-5C22-6749-8128-E4410CDDF0C0}"/>
              </a:ext>
            </a:extLst>
          </p:cNvPr>
          <p:cNvCxnSpPr>
            <a:cxnSpLocks/>
          </p:cNvCxnSpPr>
          <p:nvPr/>
        </p:nvCxnSpPr>
        <p:spPr>
          <a:xfrm flipV="1">
            <a:off x="5394089" y="1208004"/>
            <a:ext cx="1" cy="101857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85EE38D0-E93F-D44C-8882-0C61F1613F92}"/>
              </a:ext>
            </a:extLst>
          </p:cNvPr>
          <p:cNvCxnSpPr>
            <a:cxnSpLocks/>
          </p:cNvCxnSpPr>
          <p:nvPr/>
        </p:nvCxnSpPr>
        <p:spPr>
          <a:xfrm flipV="1">
            <a:off x="5394089" y="3103232"/>
            <a:ext cx="1" cy="101857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F1983476-58AC-584C-84D6-04EB4360FF0E}"/>
              </a:ext>
            </a:extLst>
          </p:cNvPr>
          <p:cNvSpPr/>
          <p:nvPr/>
        </p:nvSpPr>
        <p:spPr>
          <a:xfrm>
            <a:off x="5171005" y="1018623"/>
            <a:ext cx="437152" cy="324386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0653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F08FEBF-187B-0E4B-B19E-762C6AAD211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9038" t="6406" b="6708"/>
          <a:stretch/>
        </p:blipFill>
        <p:spPr>
          <a:xfrm>
            <a:off x="3020993" y="555583"/>
            <a:ext cx="6931306" cy="496554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B7694DF-76B1-9A41-A1BD-7CA3B2B47F83}"/>
              </a:ext>
            </a:extLst>
          </p:cNvPr>
          <p:cNvSpPr txBox="1"/>
          <p:nvPr/>
        </p:nvSpPr>
        <p:spPr>
          <a:xfrm>
            <a:off x="6232003" y="5399590"/>
            <a:ext cx="5092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02D78C-402B-9040-9138-B6C2D50BE71B}"/>
              </a:ext>
            </a:extLst>
          </p:cNvPr>
          <p:cNvSpPr txBox="1"/>
          <p:nvPr/>
        </p:nvSpPr>
        <p:spPr>
          <a:xfrm>
            <a:off x="2372811" y="2543479"/>
            <a:ext cx="5092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latin typeface="Fira Sans" panose="020B0503050000020004" pitchFamily="34" charset="0"/>
                <a:ea typeface="Fira Sans" panose="020B0503050000020004" pitchFamily="34" charset="0"/>
              </a:rPr>
              <a:t>y</a:t>
            </a:r>
          </a:p>
        </p:txBody>
      </p:sp>
    </p:spTree>
    <p:extLst>
      <p:ext uri="{BB962C8B-B14F-4D97-AF65-F5344CB8AC3E}">
        <p14:creationId xmlns:p14="http://schemas.microsoft.com/office/powerpoint/2010/main" val="40151445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94DB8D5-90DC-9B41-AB8A-63EC07074BB1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70262" y="2042867"/>
            <a:ext cx="3859349" cy="188143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F1D5E55-E0C7-2844-B53D-53A88CD9FE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5851" y="2042867"/>
            <a:ext cx="3360054" cy="201603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31EE38D-2588-A74E-A2FB-119AF38CD2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9263" y="2042867"/>
            <a:ext cx="3880485" cy="201603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1A4AC1A-9CDB-4147-B7FE-DC2141A7BDDE}"/>
              </a:ext>
            </a:extLst>
          </p:cNvPr>
          <p:cNvSpPr txBox="1"/>
          <p:nvPr/>
        </p:nvSpPr>
        <p:spPr>
          <a:xfrm>
            <a:off x="2086427" y="3882685"/>
            <a:ext cx="62701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>
                <a:solidFill>
                  <a:srgbClr val="C00000"/>
                </a:solidFill>
                <a:latin typeface="+mj-lt"/>
              </a:rPr>
              <a:t>x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80C13E-4A61-964F-80F5-CC9A243B9DF3}"/>
              </a:ext>
            </a:extLst>
          </p:cNvPr>
          <p:cNvSpPr txBox="1"/>
          <p:nvPr/>
        </p:nvSpPr>
        <p:spPr>
          <a:xfrm>
            <a:off x="10105573" y="4021184"/>
            <a:ext cx="6270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>
                <a:solidFill>
                  <a:srgbClr val="4E8F00"/>
                </a:solidFill>
              </a:rPr>
              <a:t>✓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13331A-71E2-1649-A701-BF27C15D29C9}"/>
              </a:ext>
            </a:extLst>
          </p:cNvPr>
          <p:cNvSpPr txBox="1"/>
          <p:nvPr/>
        </p:nvSpPr>
        <p:spPr>
          <a:xfrm>
            <a:off x="6192869" y="4100542"/>
            <a:ext cx="6270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>
                <a:solidFill>
                  <a:srgbClr val="4E8F00"/>
                </a:solidFill>
              </a:rPr>
              <a:t>✓</a:t>
            </a:r>
          </a:p>
        </p:txBody>
      </p:sp>
    </p:spTree>
    <p:extLst>
      <p:ext uri="{BB962C8B-B14F-4D97-AF65-F5344CB8AC3E}">
        <p14:creationId xmlns:p14="http://schemas.microsoft.com/office/powerpoint/2010/main" val="2510404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71DE2122-B23A-8D4D-ACC5-64E879A90F6B}"/>
              </a:ext>
            </a:extLst>
          </p:cNvPr>
          <p:cNvSpPr/>
          <p:nvPr/>
        </p:nvSpPr>
        <p:spPr>
          <a:xfrm>
            <a:off x="292955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166E150-97D4-E54C-A0FF-5A32677C0755}"/>
              </a:ext>
            </a:extLst>
          </p:cNvPr>
          <p:cNvSpPr txBox="1"/>
          <p:nvPr/>
        </p:nvSpPr>
        <p:spPr>
          <a:xfrm>
            <a:off x="3968495" y="2782669"/>
            <a:ext cx="4255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This is a sentence.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3CAB43C-38D1-144B-A922-C61663017569}"/>
              </a:ext>
            </a:extLst>
          </p:cNvPr>
          <p:cNvSpPr/>
          <p:nvPr/>
        </p:nvSpPr>
        <p:spPr>
          <a:xfrm>
            <a:off x="536448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AEE22C8-337F-ED49-975C-58675AAC2FAA}"/>
              </a:ext>
            </a:extLst>
          </p:cNvPr>
          <p:cNvSpPr/>
          <p:nvPr/>
        </p:nvSpPr>
        <p:spPr>
          <a:xfrm>
            <a:off x="779941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729B8AA7-BE40-9B42-805B-5938258F72E3}"/>
              </a:ext>
            </a:extLst>
          </p:cNvPr>
          <p:cNvSpPr/>
          <p:nvPr/>
        </p:nvSpPr>
        <p:spPr>
          <a:xfrm>
            <a:off x="1023434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5CFA4CE-9BFF-5745-B338-C45E66933BBA}"/>
              </a:ext>
            </a:extLst>
          </p:cNvPr>
          <p:cNvSpPr/>
          <p:nvPr/>
        </p:nvSpPr>
        <p:spPr>
          <a:xfrm>
            <a:off x="1262219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E6F5AD8-146B-8841-BA0D-9C7EC541C026}"/>
              </a:ext>
            </a:extLst>
          </p:cNvPr>
          <p:cNvSpPr/>
          <p:nvPr/>
        </p:nvSpPr>
        <p:spPr>
          <a:xfrm>
            <a:off x="1505712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7AC9B86-225F-3D45-AB3C-3F31A72D5260}"/>
              </a:ext>
            </a:extLst>
          </p:cNvPr>
          <p:cNvSpPr/>
          <p:nvPr/>
        </p:nvSpPr>
        <p:spPr>
          <a:xfrm>
            <a:off x="1749205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66FE24F-4751-D143-8085-484A534628ED}"/>
              </a:ext>
            </a:extLst>
          </p:cNvPr>
          <p:cNvSpPr/>
          <p:nvPr/>
        </p:nvSpPr>
        <p:spPr>
          <a:xfrm>
            <a:off x="1992698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C28DD070-E129-754B-B3B4-04E28F0565E9}"/>
              </a:ext>
            </a:extLst>
          </p:cNvPr>
          <p:cNvSpPr/>
          <p:nvPr/>
        </p:nvSpPr>
        <p:spPr>
          <a:xfrm>
            <a:off x="2229401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983F7E5C-D50F-7648-A36B-4B323FE10F65}"/>
              </a:ext>
            </a:extLst>
          </p:cNvPr>
          <p:cNvSpPr/>
          <p:nvPr/>
        </p:nvSpPr>
        <p:spPr>
          <a:xfrm>
            <a:off x="2472894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D9B682B-C762-294A-A464-47430AEE6059}"/>
              </a:ext>
            </a:extLst>
          </p:cNvPr>
          <p:cNvSpPr/>
          <p:nvPr/>
        </p:nvSpPr>
        <p:spPr>
          <a:xfrm>
            <a:off x="2716387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EB0571AA-B155-AB41-BF98-37A0EED2C06F}"/>
              </a:ext>
            </a:extLst>
          </p:cNvPr>
          <p:cNvSpPr/>
          <p:nvPr/>
        </p:nvSpPr>
        <p:spPr>
          <a:xfrm>
            <a:off x="2959880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EC65EC88-8DA7-5D4A-AB72-D1EFFFD39A3A}"/>
              </a:ext>
            </a:extLst>
          </p:cNvPr>
          <p:cNvSpPr/>
          <p:nvPr/>
        </p:nvSpPr>
        <p:spPr>
          <a:xfrm>
            <a:off x="3210857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EB200BFE-55A2-CA46-88DC-268E95672B4E}"/>
              </a:ext>
            </a:extLst>
          </p:cNvPr>
          <p:cNvSpPr/>
          <p:nvPr/>
        </p:nvSpPr>
        <p:spPr>
          <a:xfrm>
            <a:off x="3454350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CBE512B0-ABD1-8845-92C7-46DC1731B13A}"/>
              </a:ext>
            </a:extLst>
          </p:cNvPr>
          <p:cNvSpPr/>
          <p:nvPr/>
        </p:nvSpPr>
        <p:spPr>
          <a:xfrm>
            <a:off x="3697843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5C961067-60F0-0648-89C8-B207F53B1394}"/>
              </a:ext>
            </a:extLst>
          </p:cNvPr>
          <p:cNvSpPr/>
          <p:nvPr/>
        </p:nvSpPr>
        <p:spPr>
          <a:xfrm>
            <a:off x="3941336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A241462D-A41E-154D-8BD2-B51EFCD39ECE}"/>
              </a:ext>
            </a:extLst>
          </p:cNvPr>
          <p:cNvSpPr/>
          <p:nvPr/>
        </p:nvSpPr>
        <p:spPr>
          <a:xfrm>
            <a:off x="4176651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2358B1D9-318D-3F4D-ACF2-BDF7DBAED3EB}"/>
              </a:ext>
            </a:extLst>
          </p:cNvPr>
          <p:cNvSpPr/>
          <p:nvPr/>
        </p:nvSpPr>
        <p:spPr>
          <a:xfrm>
            <a:off x="4420144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7A398C80-0C7E-E849-8E3C-B970B7A1B1B3}"/>
              </a:ext>
            </a:extLst>
          </p:cNvPr>
          <p:cNvSpPr/>
          <p:nvPr/>
        </p:nvSpPr>
        <p:spPr>
          <a:xfrm>
            <a:off x="4663637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714C7F1A-6400-644F-A52E-AB339526B01A}"/>
              </a:ext>
            </a:extLst>
          </p:cNvPr>
          <p:cNvSpPr/>
          <p:nvPr/>
        </p:nvSpPr>
        <p:spPr>
          <a:xfrm>
            <a:off x="4907130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7F93F76D-0D64-E24B-8D6D-07A4558F44C4}"/>
              </a:ext>
            </a:extLst>
          </p:cNvPr>
          <p:cNvSpPr/>
          <p:nvPr/>
        </p:nvSpPr>
        <p:spPr>
          <a:xfrm>
            <a:off x="5145915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ABFFCA58-E5E5-CA48-94DC-427A938CE40E}"/>
              </a:ext>
            </a:extLst>
          </p:cNvPr>
          <p:cNvSpPr/>
          <p:nvPr/>
        </p:nvSpPr>
        <p:spPr>
          <a:xfrm>
            <a:off x="5389408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C2790C1E-B068-1C42-96B5-39B7CD648CB3}"/>
              </a:ext>
            </a:extLst>
          </p:cNvPr>
          <p:cNvSpPr/>
          <p:nvPr/>
        </p:nvSpPr>
        <p:spPr>
          <a:xfrm>
            <a:off x="5632901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29EEC14F-9B3D-204A-96FD-3E5703D2D8CB}"/>
              </a:ext>
            </a:extLst>
          </p:cNvPr>
          <p:cNvSpPr/>
          <p:nvPr/>
        </p:nvSpPr>
        <p:spPr>
          <a:xfrm>
            <a:off x="5876394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E9AA10DF-16D7-9C45-B4FD-5F7EF2589BA2}"/>
              </a:ext>
            </a:extLst>
          </p:cNvPr>
          <p:cNvSpPr/>
          <p:nvPr/>
        </p:nvSpPr>
        <p:spPr>
          <a:xfrm>
            <a:off x="6125289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91326822-D80D-1849-8B38-E17D8E88101F}"/>
              </a:ext>
            </a:extLst>
          </p:cNvPr>
          <p:cNvSpPr/>
          <p:nvPr/>
        </p:nvSpPr>
        <p:spPr>
          <a:xfrm>
            <a:off x="6368782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EFA99EF3-A7CF-6744-BD81-E7E5908A8A96}"/>
              </a:ext>
            </a:extLst>
          </p:cNvPr>
          <p:cNvSpPr/>
          <p:nvPr/>
        </p:nvSpPr>
        <p:spPr>
          <a:xfrm>
            <a:off x="6612275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919EFFB7-69BF-3F46-8B1F-A9D856000652}"/>
              </a:ext>
            </a:extLst>
          </p:cNvPr>
          <p:cNvSpPr/>
          <p:nvPr/>
        </p:nvSpPr>
        <p:spPr>
          <a:xfrm>
            <a:off x="6855768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2E457095-86DF-1D4B-8B27-9D59CB7086F2}"/>
              </a:ext>
            </a:extLst>
          </p:cNvPr>
          <p:cNvSpPr/>
          <p:nvPr/>
        </p:nvSpPr>
        <p:spPr>
          <a:xfrm>
            <a:off x="7094553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20D000E0-0582-BE42-A752-01A504B1F1E6}"/>
              </a:ext>
            </a:extLst>
          </p:cNvPr>
          <p:cNvSpPr/>
          <p:nvPr/>
        </p:nvSpPr>
        <p:spPr>
          <a:xfrm>
            <a:off x="7338046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C875412B-DCD3-934D-8CB9-94840C739746}"/>
              </a:ext>
            </a:extLst>
          </p:cNvPr>
          <p:cNvSpPr/>
          <p:nvPr/>
        </p:nvSpPr>
        <p:spPr>
          <a:xfrm>
            <a:off x="7581539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C276F161-85DA-DA41-AAA8-37792A456EC6}"/>
              </a:ext>
            </a:extLst>
          </p:cNvPr>
          <p:cNvSpPr/>
          <p:nvPr/>
        </p:nvSpPr>
        <p:spPr>
          <a:xfrm>
            <a:off x="7825032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B0F9B8FA-C8EB-1A48-8C5B-C7390DF20901}"/>
              </a:ext>
            </a:extLst>
          </p:cNvPr>
          <p:cNvSpPr/>
          <p:nvPr/>
        </p:nvSpPr>
        <p:spPr>
          <a:xfrm>
            <a:off x="8068525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619DF509-3009-B641-887B-91B915599F08}"/>
              </a:ext>
            </a:extLst>
          </p:cNvPr>
          <p:cNvSpPr/>
          <p:nvPr/>
        </p:nvSpPr>
        <p:spPr>
          <a:xfrm>
            <a:off x="8319502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78FE054B-2161-084F-A5CB-C7791C74E44D}"/>
              </a:ext>
            </a:extLst>
          </p:cNvPr>
          <p:cNvSpPr/>
          <p:nvPr/>
        </p:nvSpPr>
        <p:spPr>
          <a:xfrm>
            <a:off x="8562995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BF1F3E47-D9BF-824C-956D-F2BA9C4D4DA9}"/>
              </a:ext>
            </a:extLst>
          </p:cNvPr>
          <p:cNvSpPr/>
          <p:nvPr/>
        </p:nvSpPr>
        <p:spPr>
          <a:xfrm>
            <a:off x="8806488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DB2E2A7C-A5D3-1546-9083-CDA7C4481F0E}"/>
              </a:ext>
            </a:extLst>
          </p:cNvPr>
          <p:cNvSpPr/>
          <p:nvPr/>
        </p:nvSpPr>
        <p:spPr>
          <a:xfrm>
            <a:off x="9049981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308124D2-A5FB-284F-8C3D-C8DBFED53C35}"/>
              </a:ext>
            </a:extLst>
          </p:cNvPr>
          <p:cNvSpPr/>
          <p:nvPr/>
        </p:nvSpPr>
        <p:spPr>
          <a:xfrm>
            <a:off x="9285296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3D39FCD3-6F99-374A-A285-CD457C374258}"/>
              </a:ext>
            </a:extLst>
          </p:cNvPr>
          <p:cNvSpPr/>
          <p:nvPr/>
        </p:nvSpPr>
        <p:spPr>
          <a:xfrm>
            <a:off x="9528789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C5C8D191-83EC-694E-8C1A-F30453148D6B}"/>
              </a:ext>
            </a:extLst>
          </p:cNvPr>
          <p:cNvSpPr/>
          <p:nvPr/>
        </p:nvSpPr>
        <p:spPr>
          <a:xfrm>
            <a:off x="9772282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19FDC6A1-3B31-2246-82F9-1C961A1F8D73}"/>
              </a:ext>
            </a:extLst>
          </p:cNvPr>
          <p:cNvSpPr/>
          <p:nvPr/>
        </p:nvSpPr>
        <p:spPr>
          <a:xfrm>
            <a:off x="10015775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FE1298A8-65D2-E745-A91A-CF0899CD7F10}"/>
              </a:ext>
            </a:extLst>
          </p:cNvPr>
          <p:cNvSpPr/>
          <p:nvPr/>
        </p:nvSpPr>
        <p:spPr>
          <a:xfrm>
            <a:off x="10254560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23BD93A0-1DDC-394E-9692-4ECA63E665D9}"/>
              </a:ext>
            </a:extLst>
          </p:cNvPr>
          <p:cNvSpPr/>
          <p:nvPr/>
        </p:nvSpPr>
        <p:spPr>
          <a:xfrm>
            <a:off x="10498053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B75981E6-4AFA-E642-81CE-EAB08BE3E81D}"/>
              </a:ext>
            </a:extLst>
          </p:cNvPr>
          <p:cNvSpPr/>
          <p:nvPr/>
        </p:nvSpPr>
        <p:spPr>
          <a:xfrm>
            <a:off x="10741546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27B36290-D8F8-5E46-A2F8-D3F1760A351C}"/>
              </a:ext>
            </a:extLst>
          </p:cNvPr>
          <p:cNvSpPr/>
          <p:nvPr/>
        </p:nvSpPr>
        <p:spPr>
          <a:xfrm>
            <a:off x="10985039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FFDD3C81-3AD3-7542-AEDC-DB99F3D7604C}"/>
              </a:ext>
            </a:extLst>
          </p:cNvPr>
          <p:cNvSpPr/>
          <p:nvPr/>
        </p:nvSpPr>
        <p:spPr>
          <a:xfrm>
            <a:off x="11233934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29809A12-15C8-974D-9220-791139ACEDF8}"/>
              </a:ext>
            </a:extLst>
          </p:cNvPr>
          <p:cNvSpPr/>
          <p:nvPr/>
        </p:nvSpPr>
        <p:spPr>
          <a:xfrm>
            <a:off x="11477427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8E4A1015-FBCD-5E43-9F15-517D45F25F33}"/>
              </a:ext>
            </a:extLst>
          </p:cNvPr>
          <p:cNvSpPr/>
          <p:nvPr/>
        </p:nvSpPr>
        <p:spPr>
          <a:xfrm>
            <a:off x="11720920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81E78E9A-B23B-C341-AB91-B1DA2C0A4626}"/>
              </a:ext>
            </a:extLst>
          </p:cNvPr>
          <p:cNvSpPr txBox="1"/>
          <p:nvPr/>
        </p:nvSpPr>
        <p:spPr>
          <a:xfrm>
            <a:off x="239779" y="4888992"/>
            <a:ext cx="3288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Fira Sans" panose="020B0503050000020004" pitchFamily="34" charset="0"/>
                <a:ea typeface="Fira Sans" panose="020B0503050000020004" pitchFamily="34" charset="0"/>
              </a:rPr>
              <a:t>a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DF9955ED-313D-BD42-99DA-80141284A405}"/>
              </a:ext>
            </a:extLst>
          </p:cNvPr>
          <p:cNvSpPr txBox="1"/>
          <p:nvPr/>
        </p:nvSpPr>
        <p:spPr>
          <a:xfrm>
            <a:off x="427639" y="4898660"/>
            <a:ext cx="1266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Fira Sans" panose="020B0503050000020004" pitchFamily="34" charset="0"/>
                <a:ea typeface="Fira Sans" panose="020B0503050000020004" pitchFamily="34" charset="0"/>
              </a:rPr>
              <a:t>aardvark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496B7D64-0068-664E-A952-1C4F32E73963}"/>
              </a:ext>
            </a:extLst>
          </p:cNvPr>
          <p:cNvSpPr txBox="1"/>
          <p:nvPr/>
        </p:nvSpPr>
        <p:spPr>
          <a:xfrm>
            <a:off x="11148913" y="4888992"/>
            <a:ext cx="1266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Fira Sans" panose="020B0503050000020004" pitchFamily="34" charset="0"/>
                <a:ea typeface="Fira Sans" panose="020B0503050000020004" pitchFamily="34" charset="0"/>
              </a:rPr>
              <a:t>zyzzyva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C532D18D-DC2F-D04D-A7EE-0F153D6DECA6}"/>
              </a:ext>
            </a:extLst>
          </p:cNvPr>
          <p:cNvSpPr txBox="1"/>
          <p:nvPr/>
        </p:nvSpPr>
        <p:spPr>
          <a:xfrm>
            <a:off x="10674790" y="4907280"/>
            <a:ext cx="1266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Fira Sans" panose="020B0503050000020004" pitchFamily="34" charset="0"/>
                <a:ea typeface="Fira Sans" panose="020B0503050000020004" pitchFamily="34" charset="0"/>
              </a:rPr>
              <a:t>zoo</a:t>
            </a: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DE085D2E-A0B0-8846-B611-86EB90DF7BA3}"/>
              </a:ext>
            </a:extLst>
          </p:cNvPr>
          <p:cNvSpPr/>
          <p:nvPr/>
        </p:nvSpPr>
        <p:spPr>
          <a:xfrm>
            <a:off x="4047743" y="2842182"/>
            <a:ext cx="885157" cy="527304"/>
          </a:xfrm>
          <a:prstGeom prst="rect">
            <a:avLst/>
          </a:prstGeom>
          <a:solidFill>
            <a:srgbClr val="87A7D0">
              <a:alpha val="33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8E3D62C6-3F3D-2A42-A698-112DF8AE6E0C}"/>
              </a:ext>
            </a:extLst>
          </p:cNvPr>
          <p:cNvSpPr/>
          <p:nvPr/>
        </p:nvSpPr>
        <p:spPr>
          <a:xfrm>
            <a:off x="4986379" y="2845230"/>
            <a:ext cx="390837" cy="527304"/>
          </a:xfrm>
          <a:prstGeom prst="rect">
            <a:avLst/>
          </a:prstGeom>
          <a:solidFill>
            <a:srgbClr val="87A7D0">
              <a:alpha val="33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8DD6C868-8441-DB4B-80FB-613AC875268D}"/>
              </a:ext>
            </a:extLst>
          </p:cNvPr>
          <p:cNvSpPr/>
          <p:nvPr/>
        </p:nvSpPr>
        <p:spPr>
          <a:xfrm>
            <a:off x="5430694" y="2842182"/>
            <a:ext cx="348534" cy="527304"/>
          </a:xfrm>
          <a:prstGeom prst="rect">
            <a:avLst/>
          </a:prstGeom>
          <a:solidFill>
            <a:srgbClr val="87A7D0">
              <a:alpha val="33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E5C7E5BB-69D1-A14C-8316-7653795046BA}"/>
              </a:ext>
            </a:extLst>
          </p:cNvPr>
          <p:cNvSpPr/>
          <p:nvPr/>
        </p:nvSpPr>
        <p:spPr>
          <a:xfrm>
            <a:off x="5863383" y="2842182"/>
            <a:ext cx="1866345" cy="527304"/>
          </a:xfrm>
          <a:prstGeom prst="rect">
            <a:avLst/>
          </a:prstGeom>
          <a:solidFill>
            <a:srgbClr val="87A7D0">
              <a:alpha val="33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F8D9FF99-5717-F548-BB45-978A5839DB4B}"/>
              </a:ext>
            </a:extLst>
          </p:cNvPr>
          <p:cNvSpPr/>
          <p:nvPr/>
        </p:nvSpPr>
        <p:spPr>
          <a:xfrm>
            <a:off x="9295059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B0B3849B-FA34-2940-B507-3D3636ED69CE}"/>
              </a:ext>
            </a:extLst>
          </p:cNvPr>
          <p:cNvSpPr/>
          <p:nvPr/>
        </p:nvSpPr>
        <p:spPr>
          <a:xfrm>
            <a:off x="9777684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</a:p>
        </p:txBody>
      </p: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13B24D3E-69B7-2B4A-90A2-DDE207789B2F}"/>
              </a:ext>
            </a:extLst>
          </p:cNvPr>
          <p:cNvCxnSpPr>
            <a:cxnSpLocks/>
            <a:endCxn id="36" idx="0"/>
          </p:cNvCxnSpPr>
          <p:nvPr/>
        </p:nvCxnSpPr>
        <p:spPr>
          <a:xfrm flipH="1">
            <a:off x="414702" y="3391496"/>
            <a:ext cx="5218199" cy="1289614"/>
          </a:xfrm>
          <a:prstGeom prst="straightConnector1">
            <a:avLst/>
          </a:prstGeom>
          <a:ln w="19050">
            <a:solidFill>
              <a:srgbClr val="87A7D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163FBD72-0E9E-9C4B-B505-A7ABE441C86E}"/>
              </a:ext>
            </a:extLst>
          </p:cNvPr>
          <p:cNvCxnSpPr>
            <a:cxnSpLocks/>
            <a:stCxn id="118" idx="2"/>
          </p:cNvCxnSpPr>
          <p:nvPr/>
        </p:nvCxnSpPr>
        <p:spPr>
          <a:xfrm flipH="1">
            <a:off x="3115600" y="3372534"/>
            <a:ext cx="2066198" cy="1299095"/>
          </a:xfrm>
          <a:prstGeom prst="straightConnector1">
            <a:avLst/>
          </a:prstGeom>
          <a:ln w="19050">
            <a:solidFill>
              <a:srgbClr val="87A7D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92D63E51-EDC3-E143-8FA5-64F06435313E}"/>
              </a:ext>
            </a:extLst>
          </p:cNvPr>
          <p:cNvCxnSpPr>
            <a:cxnSpLocks/>
            <a:endCxn id="121" idx="0"/>
          </p:cNvCxnSpPr>
          <p:nvPr/>
        </p:nvCxnSpPr>
        <p:spPr>
          <a:xfrm>
            <a:off x="6612275" y="3391496"/>
            <a:ext cx="2804531" cy="1289614"/>
          </a:xfrm>
          <a:prstGeom prst="straightConnector1">
            <a:avLst/>
          </a:prstGeom>
          <a:ln w="19050">
            <a:solidFill>
              <a:srgbClr val="87A7D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0DAED29B-7812-7142-9E15-7F5D52E14EE4}"/>
              </a:ext>
            </a:extLst>
          </p:cNvPr>
          <p:cNvCxnSpPr>
            <a:cxnSpLocks/>
            <a:endCxn id="122" idx="0"/>
          </p:cNvCxnSpPr>
          <p:nvPr/>
        </p:nvCxnSpPr>
        <p:spPr>
          <a:xfrm>
            <a:off x="4532243" y="3391496"/>
            <a:ext cx="5367188" cy="1289614"/>
          </a:xfrm>
          <a:prstGeom prst="straightConnector1">
            <a:avLst/>
          </a:prstGeom>
          <a:ln w="19050">
            <a:solidFill>
              <a:srgbClr val="87A7D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67772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71DE2122-B23A-8D4D-ACC5-64E879A90F6B}"/>
              </a:ext>
            </a:extLst>
          </p:cNvPr>
          <p:cNvSpPr/>
          <p:nvPr/>
        </p:nvSpPr>
        <p:spPr>
          <a:xfrm>
            <a:off x="292955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166E150-97D4-E54C-A0FF-5A32677C0755}"/>
              </a:ext>
            </a:extLst>
          </p:cNvPr>
          <p:cNvSpPr txBox="1"/>
          <p:nvPr/>
        </p:nvSpPr>
        <p:spPr>
          <a:xfrm>
            <a:off x="3968495" y="2782669"/>
            <a:ext cx="4255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This is a sentence.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3CAB43C-38D1-144B-A922-C61663017569}"/>
              </a:ext>
            </a:extLst>
          </p:cNvPr>
          <p:cNvSpPr/>
          <p:nvPr/>
        </p:nvSpPr>
        <p:spPr>
          <a:xfrm>
            <a:off x="536448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AEE22C8-337F-ED49-975C-58675AAC2FAA}"/>
              </a:ext>
            </a:extLst>
          </p:cNvPr>
          <p:cNvSpPr/>
          <p:nvPr/>
        </p:nvSpPr>
        <p:spPr>
          <a:xfrm>
            <a:off x="779941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729B8AA7-BE40-9B42-805B-5938258F72E3}"/>
              </a:ext>
            </a:extLst>
          </p:cNvPr>
          <p:cNvSpPr/>
          <p:nvPr/>
        </p:nvSpPr>
        <p:spPr>
          <a:xfrm>
            <a:off x="1023434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5CFA4CE-9BFF-5745-B338-C45E66933BBA}"/>
              </a:ext>
            </a:extLst>
          </p:cNvPr>
          <p:cNvSpPr/>
          <p:nvPr/>
        </p:nvSpPr>
        <p:spPr>
          <a:xfrm>
            <a:off x="1262219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E6F5AD8-146B-8841-BA0D-9C7EC541C026}"/>
              </a:ext>
            </a:extLst>
          </p:cNvPr>
          <p:cNvSpPr/>
          <p:nvPr/>
        </p:nvSpPr>
        <p:spPr>
          <a:xfrm>
            <a:off x="1505712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7AC9B86-225F-3D45-AB3C-3F31A72D5260}"/>
              </a:ext>
            </a:extLst>
          </p:cNvPr>
          <p:cNvSpPr/>
          <p:nvPr/>
        </p:nvSpPr>
        <p:spPr>
          <a:xfrm>
            <a:off x="1749205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66FE24F-4751-D143-8085-484A534628ED}"/>
              </a:ext>
            </a:extLst>
          </p:cNvPr>
          <p:cNvSpPr/>
          <p:nvPr/>
        </p:nvSpPr>
        <p:spPr>
          <a:xfrm>
            <a:off x="1992698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C28DD070-E129-754B-B3B4-04E28F0565E9}"/>
              </a:ext>
            </a:extLst>
          </p:cNvPr>
          <p:cNvSpPr/>
          <p:nvPr/>
        </p:nvSpPr>
        <p:spPr>
          <a:xfrm>
            <a:off x="2229401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983F7E5C-D50F-7648-A36B-4B323FE10F65}"/>
              </a:ext>
            </a:extLst>
          </p:cNvPr>
          <p:cNvSpPr/>
          <p:nvPr/>
        </p:nvSpPr>
        <p:spPr>
          <a:xfrm>
            <a:off x="2472894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D9B682B-C762-294A-A464-47430AEE6059}"/>
              </a:ext>
            </a:extLst>
          </p:cNvPr>
          <p:cNvSpPr/>
          <p:nvPr/>
        </p:nvSpPr>
        <p:spPr>
          <a:xfrm>
            <a:off x="2716387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EB0571AA-B155-AB41-BF98-37A0EED2C06F}"/>
              </a:ext>
            </a:extLst>
          </p:cNvPr>
          <p:cNvSpPr/>
          <p:nvPr/>
        </p:nvSpPr>
        <p:spPr>
          <a:xfrm>
            <a:off x="2959880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EC65EC88-8DA7-5D4A-AB72-D1EFFFD39A3A}"/>
              </a:ext>
            </a:extLst>
          </p:cNvPr>
          <p:cNvSpPr/>
          <p:nvPr/>
        </p:nvSpPr>
        <p:spPr>
          <a:xfrm>
            <a:off x="3210857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EB200BFE-55A2-CA46-88DC-268E95672B4E}"/>
              </a:ext>
            </a:extLst>
          </p:cNvPr>
          <p:cNvSpPr/>
          <p:nvPr/>
        </p:nvSpPr>
        <p:spPr>
          <a:xfrm>
            <a:off x="3454350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CBE512B0-ABD1-8845-92C7-46DC1731B13A}"/>
              </a:ext>
            </a:extLst>
          </p:cNvPr>
          <p:cNvSpPr/>
          <p:nvPr/>
        </p:nvSpPr>
        <p:spPr>
          <a:xfrm>
            <a:off x="3697843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5C961067-60F0-0648-89C8-B207F53B1394}"/>
              </a:ext>
            </a:extLst>
          </p:cNvPr>
          <p:cNvSpPr/>
          <p:nvPr/>
        </p:nvSpPr>
        <p:spPr>
          <a:xfrm>
            <a:off x="3941336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A241462D-A41E-154D-8BD2-B51EFCD39ECE}"/>
              </a:ext>
            </a:extLst>
          </p:cNvPr>
          <p:cNvSpPr/>
          <p:nvPr/>
        </p:nvSpPr>
        <p:spPr>
          <a:xfrm>
            <a:off x="4176651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2358B1D9-318D-3F4D-ACF2-BDF7DBAED3EB}"/>
              </a:ext>
            </a:extLst>
          </p:cNvPr>
          <p:cNvSpPr/>
          <p:nvPr/>
        </p:nvSpPr>
        <p:spPr>
          <a:xfrm>
            <a:off x="4420144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7A398C80-0C7E-E849-8E3C-B970B7A1B1B3}"/>
              </a:ext>
            </a:extLst>
          </p:cNvPr>
          <p:cNvSpPr/>
          <p:nvPr/>
        </p:nvSpPr>
        <p:spPr>
          <a:xfrm>
            <a:off x="4663637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714C7F1A-6400-644F-A52E-AB339526B01A}"/>
              </a:ext>
            </a:extLst>
          </p:cNvPr>
          <p:cNvSpPr/>
          <p:nvPr/>
        </p:nvSpPr>
        <p:spPr>
          <a:xfrm>
            <a:off x="4907130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7F93F76D-0D64-E24B-8D6D-07A4558F44C4}"/>
              </a:ext>
            </a:extLst>
          </p:cNvPr>
          <p:cNvSpPr/>
          <p:nvPr/>
        </p:nvSpPr>
        <p:spPr>
          <a:xfrm>
            <a:off x="5145915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ABFFCA58-E5E5-CA48-94DC-427A938CE40E}"/>
              </a:ext>
            </a:extLst>
          </p:cNvPr>
          <p:cNvSpPr/>
          <p:nvPr/>
        </p:nvSpPr>
        <p:spPr>
          <a:xfrm>
            <a:off x="5389408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C2790C1E-B068-1C42-96B5-39B7CD648CB3}"/>
              </a:ext>
            </a:extLst>
          </p:cNvPr>
          <p:cNvSpPr/>
          <p:nvPr/>
        </p:nvSpPr>
        <p:spPr>
          <a:xfrm>
            <a:off x="5632901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29EEC14F-9B3D-204A-96FD-3E5703D2D8CB}"/>
              </a:ext>
            </a:extLst>
          </p:cNvPr>
          <p:cNvSpPr/>
          <p:nvPr/>
        </p:nvSpPr>
        <p:spPr>
          <a:xfrm>
            <a:off x="5876394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E9AA10DF-16D7-9C45-B4FD-5F7EF2589BA2}"/>
              </a:ext>
            </a:extLst>
          </p:cNvPr>
          <p:cNvSpPr/>
          <p:nvPr/>
        </p:nvSpPr>
        <p:spPr>
          <a:xfrm>
            <a:off x="6125289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91326822-D80D-1849-8B38-E17D8E88101F}"/>
              </a:ext>
            </a:extLst>
          </p:cNvPr>
          <p:cNvSpPr/>
          <p:nvPr/>
        </p:nvSpPr>
        <p:spPr>
          <a:xfrm>
            <a:off x="6368782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EFA99EF3-A7CF-6744-BD81-E7E5908A8A96}"/>
              </a:ext>
            </a:extLst>
          </p:cNvPr>
          <p:cNvSpPr/>
          <p:nvPr/>
        </p:nvSpPr>
        <p:spPr>
          <a:xfrm>
            <a:off x="6612275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919EFFB7-69BF-3F46-8B1F-A9D856000652}"/>
              </a:ext>
            </a:extLst>
          </p:cNvPr>
          <p:cNvSpPr/>
          <p:nvPr/>
        </p:nvSpPr>
        <p:spPr>
          <a:xfrm>
            <a:off x="6855768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2E457095-86DF-1D4B-8B27-9D59CB7086F2}"/>
              </a:ext>
            </a:extLst>
          </p:cNvPr>
          <p:cNvSpPr/>
          <p:nvPr/>
        </p:nvSpPr>
        <p:spPr>
          <a:xfrm>
            <a:off x="7094553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20D000E0-0582-BE42-A752-01A504B1F1E6}"/>
              </a:ext>
            </a:extLst>
          </p:cNvPr>
          <p:cNvSpPr/>
          <p:nvPr/>
        </p:nvSpPr>
        <p:spPr>
          <a:xfrm>
            <a:off x="7338046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C875412B-DCD3-934D-8CB9-94840C739746}"/>
              </a:ext>
            </a:extLst>
          </p:cNvPr>
          <p:cNvSpPr/>
          <p:nvPr/>
        </p:nvSpPr>
        <p:spPr>
          <a:xfrm>
            <a:off x="7581539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C276F161-85DA-DA41-AAA8-37792A456EC6}"/>
              </a:ext>
            </a:extLst>
          </p:cNvPr>
          <p:cNvSpPr/>
          <p:nvPr/>
        </p:nvSpPr>
        <p:spPr>
          <a:xfrm>
            <a:off x="7825032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B0F9B8FA-C8EB-1A48-8C5B-C7390DF20901}"/>
              </a:ext>
            </a:extLst>
          </p:cNvPr>
          <p:cNvSpPr/>
          <p:nvPr/>
        </p:nvSpPr>
        <p:spPr>
          <a:xfrm>
            <a:off x="8068525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619DF509-3009-B641-887B-91B915599F08}"/>
              </a:ext>
            </a:extLst>
          </p:cNvPr>
          <p:cNvSpPr/>
          <p:nvPr/>
        </p:nvSpPr>
        <p:spPr>
          <a:xfrm>
            <a:off x="8319502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78FE054B-2161-084F-A5CB-C7791C74E44D}"/>
              </a:ext>
            </a:extLst>
          </p:cNvPr>
          <p:cNvSpPr/>
          <p:nvPr/>
        </p:nvSpPr>
        <p:spPr>
          <a:xfrm>
            <a:off x="8562995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BF1F3E47-D9BF-824C-956D-F2BA9C4D4DA9}"/>
              </a:ext>
            </a:extLst>
          </p:cNvPr>
          <p:cNvSpPr/>
          <p:nvPr/>
        </p:nvSpPr>
        <p:spPr>
          <a:xfrm>
            <a:off x="8806488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DB2E2A7C-A5D3-1546-9083-CDA7C4481F0E}"/>
              </a:ext>
            </a:extLst>
          </p:cNvPr>
          <p:cNvSpPr/>
          <p:nvPr/>
        </p:nvSpPr>
        <p:spPr>
          <a:xfrm>
            <a:off x="9049981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308124D2-A5FB-284F-8C3D-C8DBFED53C35}"/>
              </a:ext>
            </a:extLst>
          </p:cNvPr>
          <p:cNvSpPr/>
          <p:nvPr/>
        </p:nvSpPr>
        <p:spPr>
          <a:xfrm>
            <a:off x="9285296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3D39FCD3-6F99-374A-A285-CD457C374258}"/>
              </a:ext>
            </a:extLst>
          </p:cNvPr>
          <p:cNvSpPr/>
          <p:nvPr/>
        </p:nvSpPr>
        <p:spPr>
          <a:xfrm>
            <a:off x="9528789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C5C8D191-83EC-694E-8C1A-F30453148D6B}"/>
              </a:ext>
            </a:extLst>
          </p:cNvPr>
          <p:cNvSpPr/>
          <p:nvPr/>
        </p:nvSpPr>
        <p:spPr>
          <a:xfrm>
            <a:off x="9772282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19FDC6A1-3B31-2246-82F9-1C961A1F8D73}"/>
              </a:ext>
            </a:extLst>
          </p:cNvPr>
          <p:cNvSpPr/>
          <p:nvPr/>
        </p:nvSpPr>
        <p:spPr>
          <a:xfrm>
            <a:off x="10015775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FE1298A8-65D2-E745-A91A-CF0899CD7F10}"/>
              </a:ext>
            </a:extLst>
          </p:cNvPr>
          <p:cNvSpPr/>
          <p:nvPr/>
        </p:nvSpPr>
        <p:spPr>
          <a:xfrm>
            <a:off x="10254560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23BD93A0-1DDC-394E-9692-4ECA63E665D9}"/>
              </a:ext>
            </a:extLst>
          </p:cNvPr>
          <p:cNvSpPr/>
          <p:nvPr/>
        </p:nvSpPr>
        <p:spPr>
          <a:xfrm>
            <a:off x="10498053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B75981E6-4AFA-E642-81CE-EAB08BE3E81D}"/>
              </a:ext>
            </a:extLst>
          </p:cNvPr>
          <p:cNvSpPr/>
          <p:nvPr/>
        </p:nvSpPr>
        <p:spPr>
          <a:xfrm>
            <a:off x="10741546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27B36290-D8F8-5E46-A2F8-D3F1760A351C}"/>
              </a:ext>
            </a:extLst>
          </p:cNvPr>
          <p:cNvSpPr/>
          <p:nvPr/>
        </p:nvSpPr>
        <p:spPr>
          <a:xfrm>
            <a:off x="10985039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FFDD3C81-3AD3-7542-AEDC-DB99F3D7604C}"/>
              </a:ext>
            </a:extLst>
          </p:cNvPr>
          <p:cNvSpPr/>
          <p:nvPr/>
        </p:nvSpPr>
        <p:spPr>
          <a:xfrm>
            <a:off x="11233934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29809A12-15C8-974D-9220-791139ACEDF8}"/>
              </a:ext>
            </a:extLst>
          </p:cNvPr>
          <p:cNvSpPr/>
          <p:nvPr/>
        </p:nvSpPr>
        <p:spPr>
          <a:xfrm>
            <a:off x="11477427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8E4A1015-FBCD-5E43-9F15-517D45F25F33}"/>
              </a:ext>
            </a:extLst>
          </p:cNvPr>
          <p:cNvSpPr/>
          <p:nvPr/>
        </p:nvSpPr>
        <p:spPr>
          <a:xfrm>
            <a:off x="11720920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E5C7E5BB-69D1-A14C-8316-7653795046BA}"/>
              </a:ext>
            </a:extLst>
          </p:cNvPr>
          <p:cNvSpPr/>
          <p:nvPr/>
        </p:nvSpPr>
        <p:spPr>
          <a:xfrm>
            <a:off x="4019069" y="2810902"/>
            <a:ext cx="1400669" cy="527304"/>
          </a:xfrm>
          <a:prstGeom prst="rect">
            <a:avLst/>
          </a:prstGeom>
          <a:solidFill>
            <a:srgbClr val="DFD693">
              <a:alpha val="33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13B24D3E-69B7-2B4A-90A2-DDE207789B2F}"/>
              </a:ext>
            </a:extLst>
          </p:cNvPr>
          <p:cNvCxnSpPr>
            <a:cxnSpLocks/>
          </p:cNvCxnSpPr>
          <p:nvPr/>
        </p:nvCxnSpPr>
        <p:spPr>
          <a:xfrm>
            <a:off x="4475333" y="3369486"/>
            <a:ext cx="3775333" cy="1289614"/>
          </a:xfrm>
          <a:prstGeom prst="straightConnector1">
            <a:avLst/>
          </a:prstGeom>
          <a:ln w="19050">
            <a:solidFill>
              <a:srgbClr val="DFD6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163FBD72-0E9E-9C4B-B505-A7ABE441C86E}"/>
              </a:ext>
            </a:extLst>
          </p:cNvPr>
          <p:cNvCxnSpPr>
            <a:cxnSpLocks/>
            <a:endCxn id="54" idx="0"/>
          </p:cNvCxnSpPr>
          <p:nvPr/>
        </p:nvCxnSpPr>
        <p:spPr>
          <a:xfrm flipH="1">
            <a:off x="3332604" y="3372534"/>
            <a:ext cx="1849194" cy="1308576"/>
          </a:xfrm>
          <a:prstGeom prst="straightConnector1">
            <a:avLst/>
          </a:prstGeom>
          <a:ln w="19050">
            <a:solidFill>
              <a:srgbClr val="DFD6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tangle 64">
            <a:extLst>
              <a:ext uri="{FF2B5EF4-FFF2-40B4-BE49-F238E27FC236}">
                <a16:creationId xmlns:a16="http://schemas.microsoft.com/office/drawing/2014/main" id="{F55D8743-AF29-BD4E-A611-4AACFF2EC913}"/>
              </a:ext>
            </a:extLst>
          </p:cNvPr>
          <p:cNvSpPr/>
          <p:nvPr/>
        </p:nvSpPr>
        <p:spPr>
          <a:xfrm>
            <a:off x="4972713" y="2854711"/>
            <a:ext cx="871380" cy="527304"/>
          </a:xfrm>
          <a:prstGeom prst="rect">
            <a:avLst/>
          </a:prstGeom>
          <a:solidFill>
            <a:srgbClr val="DFD693">
              <a:alpha val="33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610A89B3-8E3F-4842-86A3-534480745220}"/>
              </a:ext>
            </a:extLst>
          </p:cNvPr>
          <p:cNvSpPr/>
          <p:nvPr/>
        </p:nvSpPr>
        <p:spPr>
          <a:xfrm>
            <a:off x="5476528" y="2797909"/>
            <a:ext cx="2348503" cy="527304"/>
          </a:xfrm>
          <a:prstGeom prst="rect">
            <a:avLst/>
          </a:prstGeom>
          <a:solidFill>
            <a:srgbClr val="DFD693">
              <a:alpha val="33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3D089C3E-0014-194C-8785-2307BCC28BDB}"/>
              </a:ext>
            </a:extLst>
          </p:cNvPr>
          <p:cNvCxnSpPr>
            <a:cxnSpLocks/>
            <a:endCxn id="40" idx="0"/>
          </p:cNvCxnSpPr>
          <p:nvPr/>
        </p:nvCxnSpPr>
        <p:spPr>
          <a:xfrm flipH="1">
            <a:off x="901688" y="3355370"/>
            <a:ext cx="5552354" cy="1325740"/>
          </a:xfrm>
          <a:prstGeom prst="straightConnector1">
            <a:avLst/>
          </a:prstGeom>
          <a:ln w="19050">
            <a:solidFill>
              <a:srgbClr val="DFD6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A81B6D2A-8F41-9F4F-879B-37069591805B}"/>
              </a:ext>
            </a:extLst>
          </p:cNvPr>
          <p:cNvSpPr txBox="1"/>
          <p:nvPr/>
        </p:nvSpPr>
        <p:spPr>
          <a:xfrm>
            <a:off x="7965812" y="4925568"/>
            <a:ext cx="1266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Fira Sans" panose="020B0503050000020004" pitchFamily="34" charset="0"/>
                <a:ea typeface="Fira Sans" panose="020B0503050000020004" pitchFamily="34" charset="0"/>
              </a:rPr>
              <a:t>“this is”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7FD34C39-A050-3548-A91B-5F720D71C6A5}"/>
              </a:ext>
            </a:extLst>
          </p:cNvPr>
          <p:cNvSpPr txBox="1"/>
          <p:nvPr/>
        </p:nvSpPr>
        <p:spPr>
          <a:xfrm>
            <a:off x="2754362" y="4950500"/>
            <a:ext cx="1266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Fira Sans" panose="020B0503050000020004" pitchFamily="34" charset="0"/>
                <a:ea typeface="Fira Sans" panose="020B0503050000020004" pitchFamily="34" charset="0"/>
              </a:rPr>
              <a:t>“is a”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BABD0A1-3027-4243-B146-35B7670350BC}"/>
              </a:ext>
            </a:extLst>
          </p:cNvPr>
          <p:cNvSpPr txBox="1"/>
          <p:nvPr/>
        </p:nvSpPr>
        <p:spPr>
          <a:xfrm>
            <a:off x="477573" y="4925568"/>
            <a:ext cx="19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Fira Sans" panose="020B0503050000020004" pitchFamily="34" charset="0"/>
                <a:ea typeface="Fira Sans" panose="020B0503050000020004" pitchFamily="34" charset="0"/>
              </a:rPr>
              <a:t>“a sentence”</a:t>
            </a:r>
          </a:p>
        </p:txBody>
      </p:sp>
    </p:spTree>
    <p:extLst>
      <p:ext uri="{BB962C8B-B14F-4D97-AF65-F5344CB8AC3E}">
        <p14:creationId xmlns:p14="http://schemas.microsoft.com/office/powerpoint/2010/main" val="24993775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71DE2122-B23A-8D4D-ACC5-64E879A90F6B}"/>
              </a:ext>
            </a:extLst>
          </p:cNvPr>
          <p:cNvSpPr/>
          <p:nvPr/>
        </p:nvSpPr>
        <p:spPr>
          <a:xfrm>
            <a:off x="292955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166E150-97D4-E54C-A0FF-5A32677C0755}"/>
              </a:ext>
            </a:extLst>
          </p:cNvPr>
          <p:cNvSpPr txBox="1"/>
          <p:nvPr/>
        </p:nvSpPr>
        <p:spPr>
          <a:xfrm>
            <a:off x="3968495" y="2782669"/>
            <a:ext cx="4255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This is a sentence.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3CAB43C-38D1-144B-A922-C61663017569}"/>
              </a:ext>
            </a:extLst>
          </p:cNvPr>
          <p:cNvSpPr/>
          <p:nvPr/>
        </p:nvSpPr>
        <p:spPr>
          <a:xfrm>
            <a:off x="536448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AEE22C8-337F-ED49-975C-58675AAC2FAA}"/>
              </a:ext>
            </a:extLst>
          </p:cNvPr>
          <p:cNvSpPr/>
          <p:nvPr/>
        </p:nvSpPr>
        <p:spPr>
          <a:xfrm>
            <a:off x="779941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729B8AA7-BE40-9B42-805B-5938258F72E3}"/>
              </a:ext>
            </a:extLst>
          </p:cNvPr>
          <p:cNvSpPr/>
          <p:nvPr/>
        </p:nvSpPr>
        <p:spPr>
          <a:xfrm>
            <a:off x="1023434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5CFA4CE-9BFF-5745-B338-C45E66933BBA}"/>
              </a:ext>
            </a:extLst>
          </p:cNvPr>
          <p:cNvSpPr/>
          <p:nvPr/>
        </p:nvSpPr>
        <p:spPr>
          <a:xfrm>
            <a:off x="1262219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E6F5AD8-146B-8841-BA0D-9C7EC541C026}"/>
              </a:ext>
            </a:extLst>
          </p:cNvPr>
          <p:cNvSpPr/>
          <p:nvPr/>
        </p:nvSpPr>
        <p:spPr>
          <a:xfrm>
            <a:off x="1505712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7AC9B86-225F-3D45-AB3C-3F31A72D5260}"/>
              </a:ext>
            </a:extLst>
          </p:cNvPr>
          <p:cNvSpPr/>
          <p:nvPr/>
        </p:nvSpPr>
        <p:spPr>
          <a:xfrm>
            <a:off x="1749205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66FE24F-4751-D143-8085-484A534628ED}"/>
              </a:ext>
            </a:extLst>
          </p:cNvPr>
          <p:cNvSpPr/>
          <p:nvPr/>
        </p:nvSpPr>
        <p:spPr>
          <a:xfrm>
            <a:off x="1992698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C28DD070-E129-754B-B3B4-04E28F0565E9}"/>
              </a:ext>
            </a:extLst>
          </p:cNvPr>
          <p:cNvSpPr/>
          <p:nvPr/>
        </p:nvSpPr>
        <p:spPr>
          <a:xfrm>
            <a:off x="2229401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983F7E5C-D50F-7648-A36B-4B323FE10F65}"/>
              </a:ext>
            </a:extLst>
          </p:cNvPr>
          <p:cNvSpPr/>
          <p:nvPr/>
        </p:nvSpPr>
        <p:spPr>
          <a:xfrm>
            <a:off x="2472894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D9B682B-C762-294A-A464-47430AEE6059}"/>
              </a:ext>
            </a:extLst>
          </p:cNvPr>
          <p:cNvSpPr/>
          <p:nvPr/>
        </p:nvSpPr>
        <p:spPr>
          <a:xfrm>
            <a:off x="2716387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EB0571AA-B155-AB41-BF98-37A0EED2C06F}"/>
              </a:ext>
            </a:extLst>
          </p:cNvPr>
          <p:cNvSpPr/>
          <p:nvPr/>
        </p:nvSpPr>
        <p:spPr>
          <a:xfrm>
            <a:off x="2959880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EC65EC88-8DA7-5D4A-AB72-D1EFFFD39A3A}"/>
              </a:ext>
            </a:extLst>
          </p:cNvPr>
          <p:cNvSpPr/>
          <p:nvPr/>
        </p:nvSpPr>
        <p:spPr>
          <a:xfrm>
            <a:off x="3210857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EB200BFE-55A2-CA46-88DC-268E95672B4E}"/>
              </a:ext>
            </a:extLst>
          </p:cNvPr>
          <p:cNvSpPr/>
          <p:nvPr/>
        </p:nvSpPr>
        <p:spPr>
          <a:xfrm>
            <a:off x="3454350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CBE512B0-ABD1-8845-92C7-46DC1731B13A}"/>
              </a:ext>
            </a:extLst>
          </p:cNvPr>
          <p:cNvSpPr/>
          <p:nvPr/>
        </p:nvSpPr>
        <p:spPr>
          <a:xfrm>
            <a:off x="3697843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5C961067-60F0-0648-89C8-B207F53B1394}"/>
              </a:ext>
            </a:extLst>
          </p:cNvPr>
          <p:cNvSpPr/>
          <p:nvPr/>
        </p:nvSpPr>
        <p:spPr>
          <a:xfrm>
            <a:off x="3941336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A241462D-A41E-154D-8BD2-B51EFCD39ECE}"/>
              </a:ext>
            </a:extLst>
          </p:cNvPr>
          <p:cNvSpPr/>
          <p:nvPr/>
        </p:nvSpPr>
        <p:spPr>
          <a:xfrm>
            <a:off x="4176651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2358B1D9-318D-3F4D-ACF2-BDF7DBAED3EB}"/>
              </a:ext>
            </a:extLst>
          </p:cNvPr>
          <p:cNvSpPr/>
          <p:nvPr/>
        </p:nvSpPr>
        <p:spPr>
          <a:xfrm>
            <a:off x="4420144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7A398C80-0C7E-E849-8E3C-B970B7A1B1B3}"/>
              </a:ext>
            </a:extLst>
          </p:cNvPr>
          <p:cNvSpPr/>
          <p:nvPr/>
        </p:nvSpPr>
        <p:spPr>
          <a:xfrm>
            <a:off x="4663637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714C7F1A-6400-644F-A52E-AB339526B01A}"/>
              </a:ext>
            </a:extLst>
          </p:cNvPr>
          <p:cNvSpPr/>
          <p:nvPr/>
        </p:nvSpPr>
        <p:spPr>
          <a:xfrm>
            <a:off x="4907130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7F93F76D-0D64-E24B-8D6D-07A4558F44C4}"/>
              </a:ext>
            </a:extLst>
          </p:cNvPr>
          <p:cNvSpPr/>
          <p:nvPr/>
        </p:nvSpPr>
        <p:spPr>
          <a:xfrm>
            <a:off x="5145915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ABFFCA58-E5E5-CA48-94DC-427A938CE40E}"/>
              </a:ext>
            </a:extLst>
          </p:cNvPr>
          <p:cNvSpPr/>
          <p:nvPr/>
        </p:nvSpPr>
        <p:spPr>
          <a:xfrm>
            <a:off x="5389408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C2790C1E-B068-1C42-96B5-39B7CD648CB3}"/>
              </a:ext>
            </a:extLst>
          </p:cNvPr>
          <p:cNvSpPr/>
          <p:nvPr/>
        </p:nvSpPr>
        <p:spPr>
          <a:xfrm>
            <a:off x="5632901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29EEC14F-9B3D-204A-96FD-3E5703D2D8CB}"/>
              </a:ext>
            </a:extLst>
          </p:cNvPr>
          <p:cNvSpPr/>
          <p:nvPr/>
        </p:nvSpPr>
        <p:spPr>
          <a:xfrm>
            <a:off x="5876394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E9AA10DF-16D7-9C45-B4FD-5F7EF2589BA2}"/>
              </a:ext>
            </a:extLst>
          </p:cNvPr>
          <p:cNvSpPr/>
          <p:nvPr/>
        </p:nvSpPr>
        <p:spPr>
          <a:xfrm>
            <a:off x="6125289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91326822-D80D-1849-8B38-E17D8E88101F}"/>
              </a:ext>
            </a:extLst>
          </p:cNvPr>
          <p:cNvSpPr/>
          <p:nvPr/>
        </p:nvSpPr>
        <p:spPr>
          <a:xfrm>
            <a:off x="6368782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EFA99EF3-A7CF-6744-BD81-E7E5908A8A96}"/>
              </a:ext>
            </a:extLst>
          </p:cNvPr>
          <p:cNvSpPr/>
          <p:nvPr/>
        </p:nvSpPr>
        <p:spPr>
          <a:xfrm>
            <a:off x="6612275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919EFFB7-69BF-3F46-8B1F-A9D856000652}"/>
              </a:ext>
            </a:extLst>
          </p:cNvPr>
          <p:cNvSpPr/>
          <p:nvPr/>
        </p:nvSpPr>
        <p:spPr>
          <a:xfrm>
            <a:off x="6855768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2E457095-86DF-1D4B-8B27-9D59CB7086F2}"/>
              </a:ext>
            </a:extLst>
          </p:cNvPr>
          <p:cNvSpPr/>
          <p:nvPr/>
        </p:nvSpPr>
        <p:spPr>
          <a:xfrm>
            <a:off x="7094553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20D000E0-0582-BE42-A752-01A504B1F1E6}"/>
              </a:ext>
            </a:extLst>
          </p:cNvPr>
          <p:cNvSpPr/>
          <p:nvPr/>
        </p:nvSpPr>
        <p:spPr>
          <a:xfrm>
            <a:off x="7338046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C875412B-DCD3-934D-8CB9-94840C739746}"/>
              </a:ext>
            </a:extLst>
          </p:cNvPr>
          <p:cNvSpPr/>
          <p:nvPr/>
        </p:nvSpPr>
        <p:spPr>
          <a:xfrm>
            <a:off x="7581539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C276F161-85DA-DA41-AAA8-37792A456EC6}"/>
              </a:ext>
            </a:extLst>
          </p:cNvPr>
          <p:cNvSpPr/>
          <p:nvPr/>
        </p:nvSpPr>
        <p:spPr>
          <a:xfrm>
            <a:off x="7825032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B0F9B8FA-C8EB-1A48-8C5B-C7390DF20901}"/>
              </a:ext>
            </a:extLst>
          </p:cNvPr>
          <p:cNvSpPr/>
          <p:nvPr/>
        </p:nvSpPr>
        <p:spPr>
          <a:xfrm>
            <a:off x="8068525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619DF509-3009-B641-887B-91B915599F08}"/>
              </a:ext>
            </a:extLst>
          </p:cNvPr>
          <p:cNvSpPr/>
          <p:nvPr/>
        </p:nvSpPr>
        <p:spPr>
          <a:xfrm>
            <a:off x="8319502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78FE054B-2161-084F-A5CB-C7791C74E44D}"/>
              </a:ext>
            </a:extLst>
          </p:cNvPr>
          <p:cNvSpPr/>
          <p:nvPr/>
        </p:nvSpPr>
        <p:spPr>
          <a:xfrm>
            <a:off x="8562995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BF1F3E47-D9BF-824C-956D-F2BA9C4D4DA9}"/>
              </a:ext>
            </a:extLst>
          </p:cNvPr>
          <p:cNvSpPr/>
          <p:nvPr/>
        </p:nvSpPr>
        <p:spPr>
          <a:xfrm>
            <a:off x="8806488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DB2E2A7C-A5D3-1546-9083-CDA7C4481F0E}"/>
              </a:ext>
            </a:extLst>
          </p:cNvPr>
          <p:cNvSpPr/>
          <p:nvPr/>
        </p:nvSpPr>
        <p:spPr>
          <a:xfrm>
            <a:off x="9049981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308124D2-A5FB-284F-8C3D-C8DBFED53C35}"/>
              </a:ext>
            </a:extLst>
          </p:cNvPr>
          <p:cNvSpPr/>
          <p:nvPr/>
        </p:nvSpPr>
        <p:spPr>
          <a:xfrm>
            <a:off x="9285296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3D39FCD3-6F99-374A-A285-CD457C374258}"/>
              </a:ext>
            </a:extLst>
          </p:cNvPr>
          <p:cNvSpPr/>
          <p:nvPr/>
        </p:nvSpPr>
        <p:spPr>
          <a:xfrm>
            <a:off x="9528789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C5C8D191-83EC-694E-8C1A-F30453148D6B}"/>
              </a:ext>
            </a:extLst>
          </p:cNvPr>
          <p:cNvSpPr/>
          <p:nvPr/>
        </p:nvSpPr>
        <p:spPr>
          <a:xfrm>
            <a:off x="9772282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19FDC6A1-3B31-2246-82F9-1C961A1F8D73}"/>
              </a:ext>
            </a:extLst>
          </p:cNvPr>
          <p:cNvSpPr/>
          <p:nvPr/>
        </p:nvSpPr>
        <p:spPr>
          <a:xfrm>
            <a:off x="10015775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FE1298A8-65D2-E745-A91A-CF0899CD7F10}"/>
              </a:ext>
            </a:extLst>
          </p:cNvPr>
          <p:cNvSpPr/>
          <p:nvPr/>
        </p:nvSpPr>
        <p:spPr>
          <a:xfrm>
            <a:off x="10254560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23BD93A0-1DDC-394E-9692-4ECA63E665D9}"/>
              </a:ext>
            </a:extLst>
          </p:cNvPr>
          <p:cNvSpPr/>
          <p:nvPr/>
        </p:nvSpPr>
        <p:spPr>
          <a:xfrm>
            <a:off x="10498053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B75981E6-4AFA-E642-81CE-EAB08BE3E81D}"/>
              </a:ext>
            </a:extLst>
          </p:cNvPr>
          <p:cNvSpPr/>
          <p:nvPr/>
        </p:nvSpPr>
        <p:spPr>
          <a:xfrm>
            <a:off x="10741546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27B36290-D8F8-5E46-A2F8-D3F1760A351C}"/>
              </a:ext>
            </a:extLst>
          </p:cNvPr>
          <p:cNvSpPr/>
          <p:nvPr/>
        </p:nvSpPr>
        <p:spPr>
          <a:xfrm>
            <a:off x="10985039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FFDD3C81-3AD3-7542-AEDC-DB99F3D7604C}"/>
              </a:ext>
            </a:extLst>
          </p:cNvPr>
          <p:cNvSpPr/>
          <p:nvPr/>
        </p:nvSpPr>
        <p:spPr>
          <a:xfrm>
            <a:off x="11233934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29809A12-15C8-974D-9220-791139ACEDF8}"/>
              </a:ext>
            </a:extLst>
          </p:cNvPr>
          <p:cNvSpPr/>
          <p:nvPr/>
        </p:nvSpPr>
        <p:spPr>
          <a:xfrm>
            <a:off x="11477427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8E4A1015-FBCD-5E43-9F15-517D45F25F33}"/>
              </a:ext>
            </a:extLst>
          </p:cNvPr>
          <p:cNvSpPr/>
          <p:nvPr/>
        </p:nvSpPr>
        <p:spPr>
          <a:xfrm>
            <a:off x="11720920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E5C7E5BB-69D1-A14C-8316-7653795046BA}"/>
              </a:ext>
            </a:extLst>
          </p:cNvPr>
          <p:cNvSpPr/>
          <p:nvPr/>
        </p:nvSpPr>
        <p:spPr>
          <a:xfrm>
            <a:off x="4019069" y="2810902"/>
            <a:ext cx="1759939" cy="527304"/>
          </a:xfrm>
          <a:prstGeom prst="rect">
            <a:avLst/>
          </a:prstGeom>
          <a:solidFill>
            <a:srgbClr val="E76D00">
              <a:alpha val="33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610A89B3-8E3F-4842-86A3-534480745220}"/>
              </a:ext>
            </a:extLst>
          </p:cNvPr>
          <p:cNvSpPr/>
          <p:nvPr/>
        </p:nvSpPr>
        <p:spPr>
          <a:xfrm>
            <a:off x="5010913" y="2782669"/>
            <a:ext cx="2814119" cy="527304"/>
          </a:xfrm>
          <a:prstGeom prst="rect">
            <a:avLst/>
          </a:prstGeom>
          <a:solidFill>
            <a:srgbClr val="E76D00">
              <a:alpha val="33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3D089C3E-0014-194C-8785-2307BCC28BDB}"/>
              </a:ext>
            </a:extLst>
          </p:cNvPr>
          <p:cNvCxnSpPr>
            <a:cxnSpLocks/>
            <a:endCxn id="53" idx="0"/>
          </p:cNvCxnSpPr>
          <p:nvPr/>
        </p:nvCxnSpPr>
        <p:spPr>
          <a:xfrm flipH="1">
            <a:off x="3081627" y="3355370"/>
            <a:ext cx="3372416" cy="1325740"/>
          </a:xfrm>
          <a:prstGeom prst="straightConnector1">
            <a:avLst/>
          </a:prstGeom>
          <a:ln w="19050">
            <a:solidFill>
              <a:srgbClr val="E76D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C18FE51D-372C-EE46-B694-4E9A7F3DC8DC}"/>
              </a:ext>
            </a:extLst>
          </p:cNvPr>
          <p:cNvCxnSpPr>
            <a:cxnSpLocks/>
          </p:cNvCxnSpPr>
          <p:nvPr/>
        </p:nvCxnSpPr>
        <p:spPr>
          <a:xfrm>
            <a:off x="4853955" y="3383603"/>
            <a:ext cx="4196026" cy="1206713"/>
          </a:xfrm>
          <a:prstGeom prst="straightConnector1">
            <a:avLst/>
          </a:prstGeom>
          <a:ln w="19050">
            <a:solidFill>
              <a:srgbClr val="E76D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685438E1-EE82-B049-B876-C38F03295750}"/>
              </a:ext>
            </a:extLst>
          </p:cNvPr>
          <p:cNvSpPr txBox="1"/>
          <p:nvPr/>
        </p:nvSpPr>
        <p:spPr>
          <a:xfrm>
            <a:off x="8746766" y="4875859"/>
            <a:ext cx="1266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Fira Sans" panose="020B0503050000020004" pitchFamily="34" charset="0"/>
                <a:ea typeface="Fira Sans" panose="020B0503050000020004" pitchFamily="34" charset="0"/>
              </a:rPr>
              <a:t>“this is a”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1A2A29F-DE92-4D4D-9DE7-2737B5CEB1B2}"/>
              </a:ext>
            </a:extLst>
          </p:cNvPr>
          <p:cNvSpPr txBox="1"/>
          <p:nvPr/>
        </p:nvSpPr>
        <p:spPr>
          <a:xfrm>
            <a:off x="2158282" y="4928110"/>
            <a:ext cx="19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Fira Sans" panose="020B0503050000020004" pitchFamily="34" charset="0"/>
                <a:ea typeface="Fira Sans" panose="020B0503050000020004" pitchFamily="34" charset="0"/>
              </a:rPr>
              <a:t>“is a sentence”</a:t>
            </a:r>
          </a:p>
        </p:txBody>
      </p:sp>
    </p:spTree>
    <p:extLst>
      <p:ext uri="{BB962C8B-B14F-4D97-AF65-F5344CB8AC3E}">
        <p14:creationId xmlns:p14="http://schemas.microsoft.com/office/powerpoint/2010/main" val="32946080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F955B69-7509-1A43-84F2-FAC7CFA12F5C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03658" y="601618"/>
            <a:ext cx="913674" cy="91367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BDE58B1-DEE4-7846-AA9D-80D9979873D1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03658" y="1772921"/>
            <a:ext cx="913674" cy="91367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5ED9A52-4F2E-594A-9A84-288A4669F634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03658" y="2930799"/>
            <a:ext cx="913674" cy="91367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D98B1F1-8B89-6A4F-AD6C-6A4123D8CC29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03658" y="4102102"/>
            <a:ext cx="913674" cy="91367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A69ECC4-C596-FE44-9385-19A1820AF08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03658" y="5273405"/>
            <a:ext cx="913674" cy="913674"/>
          </a:xfrm>
          <a:prstGeom prst="rect">
            <a:avLst/>
          </a:prstGeom>
        </p:spPr>
      </p:pic>
      <p:sp>
        <p:nvSpPr>
          <p:cNvPr id="13" name="Right Arrow 12">
            <a:extLst>
              <a:ext uri="{FF2B5EF4-FFF2-40B4-BE49-F238E27FC236}">
                <a16:creationId xmlns:a16="http://schemas.microsoft.com/office/drawing/2014/main" id="{85A45DB5-4AEC-514F-8675-F5D9B0C67C99}"/>
              </a:ext>
            </a:extLst>
          </p:cNvPr>
          <p:cNvSpPr/>
          <p:nvPr/>
        </p:nvSpPr>
        <p:spPr>
          <a:xfrm>
            <a:off x="2129246" y="979714"/>
            <a:ext cx="1045028" cy="287383"/>
          </a:xfrm>
          <a:prstGeom prst="rightArrow">
            <a:avLst/>
          </a:prstGeom>
          <a:solidFill>
            <a:srgbClr val="192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CC705C5C-02A5-B946-92CE-FD9889D166D7}"/>
              </a:ext>
            </a:extLst>
          </p:cNvPr>
          <p:cNvSpPr/>
          <p:nvPr/>
        </p:nvSpPr>
        <p:spPr>
          <a:xfrm>
            <a:off x="2129246" y="2164444"/>
            <a:ext cx="1045028" cy="287383"/>
          </a:xfrm>
          <a:prstGeom prst="rightArrow">
            <a:avLst/>
          </a:prstGeom>
          <a:solidFill>
            <a:srgbClr val="192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F689B79E-09EF-6E44-B7C0-45EF2CB3A0F3}"/>
              </a:ext>
            </a:extLst>
          </p:cNvPr>
          <p:cNvSpPr/>
          <p:nvPr/>
        </p:nvSpPr>
        <p:spPr>
          <a:xfrm>
            <a:off x="2129246" y="3296196"/>
            <a:ext cx="1045028" cy="287383"/>
          </a:xfrm>
          <a:prstGeom prst="rightArrow">
            <a:avLst/>
          </a:prstGeom>
          <a:solidFill>
            <a:srgbClr val="192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7D7AE268-772C-CA46-AD80-8CB78ADE58A0}"/>
              </a:ext>
            </a:extLst>
          </p:cNvPr>
          <p:cNvSpPr/>
          <p:nvPr/>
        </p:nvSpPr>
        <p:spPr>
          <a:xfrm>
            <a:off x="2129246" y="4515759"/>
            <a:ext cx="1045028" cy="287383"/>
          </a:xfrm>
          <a:prstGeom prst="rightArrow">
            <a:avLst/>
          </a:prstGeom>
          <a:solidFill>
            <a:srgbClr val="192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3E0E6C79-3C15-6A43-B623-B35D49F2B9F9}"/>
              </a:ext>
            </a:extLst>
          </p:cNvPr>
          <p:cNvSpPr/>
          <p:nvPr/>
        </p:nvSpPr>
        <p:spPr>
          <a:xfrm>
            <a:off x="2129246" y="5595259"/>
            <a:ext cx="1045028" cy="287383"/>
          </a:xfrm>
          <a:prstGeom prst="rightArrow">
            <a:avLst/>
          </a:prstGeom>
          <a:solidFill>
            <a:srgbClr val="192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0C74D6B-D283-C04B-A747-312EF46F8599}"/>
              </a:ext>
            </a:extLst>
          </p:cNvPr>
          <p:cNvSpPr/>
          <p:nvPr/>
        </p:nvSpPr>
        <p:spPr>
          <a:xfrm>
            <a:off x="3486188" y="979714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37EC3EC-82C7-8C46-9367-E095827B4C3C}"/>
              </a:ext>
            </a:extLst>
          </p:cNvPr>
          <p:cNvSpPr/>
          <p:nvPr/>
        </p:nvSpPr>
        <p:spPr>
          <a:xfrm>
            <a:off x="3729681" y="979714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1CB4E6E-2CDB-DD43-9AA1-90D3BCD0CB92}"/>
              </a:ext>
            </a:extLst>
          </p:cNvPr>
          <p:cNvSpPr/>
          <p:nvPr/>
        </p:nvSpPr>
        <p:spPr>
          <a:xfrm>
            <a:off x="3973174" y="979714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98289CB-3F37-0D45-94B6-F18FD031F4C0}"/>
              </a:ext>
            </a:extLst>
          </p:cNvPr>
          <p:cNvSpPr/>
          <p:nvPr/>
        </p:nvSpPr>
        <p:spPr>
          <a:xfrm>
            <a:off x="4216667" y="979714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A953E5C-3978-434D-8B3A-D9FE15F16CE0}"/>
              </a:ext>
            </a:extLst>
          </p:cNvPr>
          <p:cNvSpPr/>
          <p:nvPr/>
        </p:nvSpPr>
        <p:spPr>
          <a:xfrm>
            <a:off x="4451982" y="979714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453A636-C4E1-A14B-BDEC-1048EBD7DD71}"/>
              </a:ext>
            </a:extLst>
          </p:cNvPr>
          <p:cNvSpPr/>
          <p:nvPr/>
        </p:nvSpPr>
        <p:spPr>
          <a:xfrm>
            <a:off x="4695475" y="979714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3DC4E07-4AD8-E64D-8029-04D70022E105}"/>
              </a:ext>
            </a:extLst>
          </p:cNvPr>
          <p:cNvSpPr/>
          <p:nvPr/>
        </p:nvSpPr>
        <p:spPr>
          <a:xfrm>
            <a:off x="4938968" y="979714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1993B03-E0E6-B14A-9A4D-AB361C7AF237}"/>
              </a:ext>
            </a:extLst>
          </p:cNvPr>
          <p:cNvSpPr/>
          <p:nvPr/>
        </p:nvSpPr>
        <p:spPr>
          <a:xfrm>
            <a:off x="5182461" y="979714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899E5A1-4C2C-FD43-98E8-715E0183F63F}"/>
              </a:ext>
            </a:extLst>
          </p:cNvPr>
          <p:cNvSpPr/>
          <p:nvPr/>
        </p:nvSpPr>
        <p:spPr>
          <a:xfrm>
            <a:off x="5421246" y="979714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845259F-614D-0D4A-8AE5-C1320172AA2A}"/>
              </a:ext>
            </a:extLst>
          </p:cNvPr>
          <p:cNvSpPr/>
          <p:nvPr/>
        </p:nvSpPr>
        <p:spPr>
          <a:xfrm>
            <a:off x="5664739" y="979714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6AB671D-CC4D-554A-9919-44E3ADB132AB}"/>
              </a:ext>
            </a:extLst>
          </p:cNvPr>
          <p:cNvSpPr/>
          <p:nvPr/>
        </p:nvSpPr>
        <p:spPr>
          <a:xfrm>
            <a:off x="5908232" y="979714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D2F96C3-8DE3-2C48-86CF-E3A272FD7C5A}"/>
              </a:ext>
            </a:extLst>
          </p:cNvPr>
          <p:cNvSpPr/>
          <p:nvPr/>
        </p:nvSpPr>
        <p:spPr>
          <a:xfrm>
            <a:off x="6151725" y="979714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B1853A3-F8C3-7C4E-A5BF-1C7F65C99844}"/>
              </a:ext>
            </a:extLst>
          </p:cNvPr>
          <p:cNvSpPr/>
          <p:nvPr/>
        </p:nvSpPr>
        <p:spPr>
          <a:xfrm>
            <a:off x="6400620" y="979714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9538500-A5D4-6044-8836-6D44FCE3A57A}"/>
              </a:ext>
            </a:extLst>
          </p:cNvPr>
          <p:cNvSpPr/>
          <p:nvPr/>
        </p:nvSpPr>
        <p:spPr>
          <a:xfrm>
            <a:off x="6644113" y="979714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D15376B-46EF-9E47-9FA7-D2D0F7E1D91E}"/>
              </a:ext>
            </a:extLst>
          </p:cNvPr>
          <p:cNvSpPr/>
          <p:nvPr/>
        </p:nvSpPr>
        <p:spPr>
          <a:xfrm>
            <a:off x="6887606" y="979714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D3BA9B2A-3903-2944-9793-34DD4F8A04AC}"/>
              </a:ext>
            </a:extLst>
          </p:cNvPr>
          <p:cNvSpPr/>
          <p:nvPr/>
        </p:nvSpPr>
        <p:spPr>
          <a:xfrm>
            <a:off x="3470489" y="2207369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6D182071-9E70-854F-84AC-2436158D1021}"/>
              </a:ext>
            </a:extLst>
          </p:cNvPr>
          <p:cNvSpPr/>
          <p:nvPr/>
        </p:nvSpPr>
        <p:spPr>
          <a:xfrm>
            <a:off x="3713982" y="2207369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79E1E2BB-C746-3E4C-BA12-E0AE8D230307}"/>
              </a:ext>
            </a:extLst>
          </p:cNvPr>
          <p:cNvSpPr/>
          <p:nvPr/>
        </p:nvSpPr>
        <p:spPr>
          <a:xfrm>
            <a:off x="3957475" y="2207369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58833724-2606-E24B-A5D1-5FEA47A9185A}"/>
              </a:ext>
            </a:extLst>
          </p:cNvPr>
          <p:cNvSpPr/>
          <p:nvPr/>
        </p:nvSpPr>
        <p:spPr>
          <a:xfrm>
            <a:off x="4200968" y="2207369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8825206D-50C4-0D4E-98F4-ADAB1EA6591A}"/>
              </a:ext>
            </a:extLst>
          </p:cNvPr>
          <p:cNvSpPr/>
          <p:nvPr/>
        </p:nvSpPr>
        <p:spPr>
          <a:xfrm>
            <a:off x="4436283" y="2207369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9E00C7B4-8D4F-B24B-A721-6EDCB7EBC3C3}"/>
              </a:ext>
            </a:extLst>
          </p:cNvPr>
          <p:cNvSpPr/>
          <p:nvPr/>
        </p:nvSpPr>
        <p:spPr>
          <a:xfrm>
            <a:off x="4679776" y="2207369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EF99B232-4F51-924A-A3D5-46259EC4A08F}"/>
              </a:ext>
            </a:extLst>
          </p:cNvPr>
          <p:cNvSpPr/>
          <p:nvPr/>
        </p:nvSpPr>
        <p:spPr>
          <a:xfrm>
            <a:off x="4923269" y="2207369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4889F3BD-A142-EA4D-986C-5EE1F4F8AFEC}"/>
              </a:ext>
            </a:extLst>
          </p:cNvPr>
          <p:cNvSpPr/>
          <p:nvPr/>
        </p:nvSpPr>
        <p:spPr>
          <a:xfrm>
            <a:off x="5166762" y="2207369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A68025BC-165B-F540-A896-13E22403CCEE}"/>
              </a:ext>
            </a:extLst>
          </p:cNvPr>
          <p:cNvSpPr/>
          <p:nvPr/>
        </p:nvSpPr>
        <p:spPr>
          <a:xfrm>
            <a:off x="5405547" y="2207369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F79B3BAB-A10E-C548-AF03-545BE50F2196}"/>
              </a:ext>
            </a:extLst>
          </p:cNvPr>
          <p:cNvSpPr/>
          <p:nvPr/>
        </p:nvSpPr>
        <p:spPr>
          <a:xfrm>
            <a:off x="5649040" y="2207369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930AC777-6B65-624E-B82C-EDC52D3C80A3}"/>
              </a:ext>
            </a:extLst>
          </p:cNvPr>
          <p:cNvSpPr/>
          <p:nvPr/>
        </p:nvSpPr>
        <p:spPr>
          <a:xfrm>
            <a:off x="5892533" y="2207369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6801B344-4990-5744-B7FB-D7BEB4FB59A7}"/>
              </a:ext>
            </a:extLst>
          </p:cNvPr>
          <p:cNvSpPr/>
          <p:nvPr/>
        </p:nvSpPr>
        <p:spPr>
          <a:xfrm>
            <a:off x="6136026" y="2207369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299316BD-EF45-6745-9894-9470E19F31B4}"/>
              </a:ext>
            </a:extLst>
          </p:cNvPr>
          <p:cNvSpPr/>
          <p:nvPr/>
        </p:nvSpPr>
        <p:spPr>
          <a:xfrm>
            <a:off x="6384921" y="2207369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2A4658EF-5916-3C45-BA1D-ED32DDC5B20B}"/>
              </a:ext>
            </a:extLst>
          </p:cNvPr>
          <p:cNvSpPr/>
          <p:nvPr/>
        </p:nvSpPr>
        <p:spPr>
          <a:xfrm>
            <a:off x="6628414" y="2207369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10F36487-BE00-C04F-8690-AB47913463DC}"/>
              </a:ext>
            </a:extLst>
          </p:cNvPr>
          <p:cNvSpPr/>
          <p:nvPr/>
        </p:nvSpPr>
        <p:spPr>
          <a:xfrm>
            <a:off x="6871907" y="2207369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6C0B97C0-ABB9-8F43-904E-3F68A8C0CD87}"/>
              </a:ext>
            </a:extLst>
          </p:cNvPr>
          <p:cNvSpPr/>
          <p:nvPr/>
        </p:nvSpPr>
        <p:spPr>
          <a:xfrm>
            <a:off x="3459492" y="3326058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0366B818-C134-D444-A585-D1C826EA40A2}"/>
              </a:ext>
            </a:extLst>
          </p:cNvPr>
          <p:cNvSpPr/>
          <p:nvPr/>
        </p:nvSpPr>
        <p:spPr>
          <a:xfrm>
            <a:off x="3702985" y="3326058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ABCB9B69-828C-AD46-BB33-B2700322E0AA}"/>
              </a:ext>
            </a:extLst>
          </p:cNvPr>
          <p:cNvSpPr/>
          <p:nvPr/>
        </p:nvSpPr>
        <p:spPr>
          <a:xfrm>
            <a:off x="3946478" y="3326058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A480C259-2EF7-E047-A59F-49A8AC7409E9}"/>
              </a:ext>
            </a:extLst>
          </p:cNvPr>
          <p:cNvSpPr/>
          <p:nvPr/>
        </p:nvSpPr>
        <p:spPr>
          <a:xfrm>
            <a:off x="4189971" y="3326058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852ECD25-2F44-F74A-AE54-6DB342186FC6}"/>
              </a:ext>
            </a:extLst>
          </p:cNvPr>
          <p:cNvSpPr/>
          <p:nvPr/>
        </p:nvSpPr>
        <p:spPr>
          <a:xfrm>
            <a:off x="4425286" y="3326058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BA8B8F54-31A9-C746-AB73-7656FDCCC68D}"/>
              </a:ext>
            </a:extLst>
          </p:cNvPr>
          <p:cNvSpPr/>
          <p:nvPr/>
        </p:nvSpPr>
        <p:spPr>
          <a:xfrm>
            <a:off x="4668779" y="3326058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9C71F97C-523C-7846-A30E-BB17D9A60BF3}"/>
              </a:ext>
            </a:extLst>
          </p:cNvPr>
          <p:cNvSpPr/>
          <p:nvPr/>
        </p:nvSpPr>
        <p:spPr>
          <a:xfrm>
            <a:off x="4912272" y="3326058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AE1A6323-0208-3541-B954-0A259E3FBD8C}"/>
              </a:ext>
            </a:extLst>
          </p:cNvPr>
          <p:cNvSpPr/>
          <p:nvPr/>
        </p:nvSpPr>
        <p:spPr>
          <a:xfrm>
            <a:off x="5155765" y="3326058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EB531161-8D2F-C14A-9E48-D049E8A6BD48}"/>
              </a:ext>
            </a:extLst>
          </p:cNvPr>
          <p:cNvSpPr/>
          <p:nvPr/>
        </p:nvSpPr>
        <p:spPr>
          <a:xfrm>
            <a:off x="5394550" y="3326058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AF8C7C93-AE81-B14D-80B1-B440BF0BB0F4}"/>
              </a:ext>
            </a:extLst>
          </p:cNvPr>
          <p:cNvSpPr/>
          <p:nvPr/>
        </p:nvSpPr>
        <p:spPr>
          <a:xfrm>
            <a:off x="5638043" y="3326058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82D61B95-A97A-F34C-B625-8D51AA474C59}"/>
              </a:ext>
            </a:extLst>
          </p:cNvPr>
          <p:cNvSpPr/>
          <p:nvPr/>
        </p:nvSpPr>
        <p:spPr>
          <a:xfrm>
            <a:off x="5881536" y="3326058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605FBC1F-F34A-2648-BB91-52108B76F34C}"/>
              </a:ext>
            </a:extLst>
          </p:cNvPr>
          <p:cNvSpPr/>
          <p:nvPr/>
        </p:nvSpPr>
        <p:spPr>
          <a:xfrm>
            <a:off x="6125029" y="3326058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16570A9B-4DE5-8F45-9A97-E3069DBC6FA6}"/>
              </a:ext>
            </a:extLst>
          </p:cNvPr>
          <p:cNvSpPr/>
          <p:nvPr/>
        </p:nvSpPr>
        <p:spPr>
          <a:xfrm>
            <a:off x="6373924" y="3326058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F584DC43-69C4-344A-A978-BB686DAC43CA}"/>
              </a:ext>
            </a:extLst>
          </p:cNvPr>
          <p:cNvSpPr/>
          <p:nvPr/>
        </p:nvSpPr>
        <p:spPr>
          <a:xfrm>
            <a:off x="6617417" y="3326058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20C07A07-AC37-6A4A-9839-C216CA52BADE}"/>
              </a:ext>
            </a:extLst>
          </p:cNvPr>
          <p:cNvSpPr/>
          <p:nvPr/>
        </p:nvSpPr>
        <p:spPr>
          <a:xfrm>
            <a:off x="6860910" y="3326058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C441AEB8-7505-874F-9A16-D3982C57E925}"/>
              </a:ext>
            </a:extLst>
          </p:cNvPr>
          <p:cNvSpPr/>
          <p:nvPr/>
        </p:nvSpPr>
        <p:spPr>
          <a:xfrm>
            <a:off x="3485617" y="4545621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C9F3E6A5-7532-4143-BB7F-0A8A2011A094}"/>
              </a:ext>
            </a:extLst>
          </p:cNvPr>
          <p:cNvSpPr/>
          <p:nvPr/>
        </p:nvSpPr>
        <p:spPr>
          <a:xfrm>
            <a:off x="3729110" y="4545621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39FAF692-E1C1-E147-ACC6-236081C64B13}"/>
              </a:ext>
            </a:extLst>
          </p:cNvPr>
          <p:cNvSpPr/>
          <p:nvPr/>
        </p:nvSpPr>
        <p:spPr>
          <a:xfrm>
            <a:off x="3972603" y="4545621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B979F244-EC20-7445-A22A-0D8D86CF2DEE}"/>
              </a:ext>
            </a:extLst>
          </p:cNvPr>
          <p:cNvSpPr/>
          <p:nvPr/>
        </p:nvSpPr>
        <p:spPr>
          <a:xfrm>
            <a:off x="4216096" y="4545621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0221852E-1ACF-E14C-BA96-A2A7B4BCA6B9}"/>
              </a:ext>
            </a:extLst>
          </p:cNvPr>
          <p:cNvSpPr/>
          <p:nvPr/>
        </p:nvSpPr>
        <p:spPr>
          <a:xfrm>
            <a:off x="4451411" y="4545621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33DBB39D-9F19-F949-9E27-8211132029F7}"/>
              </a:ext>
            </a:extLst>
          </p:cNvPr>
          <p:cNvSpPr/>
          <p:nvPr/>
        </p:nvSpPr>
        <p:spPr>
          <a:xfrm>
            <a:off x="4694904" y="4545621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B9BB0B21-D819-0241-B033-4DAD97BD78C8}"/>
              </a:ext>
            </a:extLst>
          </p:cNvPr>
          <p:cNvSpPr/>
          <p:nvPr/>
        </p:nvSpPr>
        <p:spPr>
          <a:xfrm>
            <a:off x="4938397" y="4545621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15F24655-2B83-724B-B489-B7366008F933}"/>
              </a:ext>
            </a:extLst>
          </p:cNvPr>
          <p:cNvSpPr/>
          <p:nvPr/>
        </p:nvSpPr>
        <p:spPr>
          <a:xfrm>
            <a:off x="5181890" y="4545621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B9240514-684A-BA45-9F91-0CACEBE8B9F8}"/>
              </a:ext>
            </a:extLst>
          </p:cNvPr>
          <p:cNvSpPr/>
          <p:nvPr/>
        </p:nvSpPr>
        <p:spPr>
          <a:xfrm>
            <a:off x="5420675" y="4545621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78EB3F45-AD30-E34D-A7DE-F78426A389BF}"/>
              </a:ext>
            </a:extLst>
          </p:cNvPr>
          <p:cNvSpPr/>
          <p:nvPr/>
        </p:nvSpPr>
        <p:spPr>
          <a:xfrm>
            <a:off x="5664168" y="4545621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4AE3902D-CCCE-484A-9301-B9D0CE5D94F6}"/>
              </a:ext>
            </a:extLst>
          </p:cNvPr>
          <p:cNvSpPr/>
          <p:nvPr/>
        </p:nvSpPr>
        <p:spPr>
          <a:xfrm>
            <a:off x="5907661" y="4545621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1B9BFE11-DE8C-8F43-BF83-1EE8B1B19122}"/>
              </a:ext>
            </a:extLst>
          </p:cNvPr>
          <p:cNvSpPr/>
          <p:nvPr/>
        </p:nvSpPr>
        <p:spPr>
          <a:xfrm>
            <a:off x="6151154" y="4545621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48C060C0-3185-AE4D-B78C-9910C9B29D2F}"/>
              </a:ext>
            </a:extLst>
          </p:cNvPr>
          <p:cNvSpPr/>
          <p:nvPr/>
        </p:nvSpPr>
        <p:spPr>
          <a:xfrm>
            <a:off x="6400049" y="4545621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579DA165-7A77-EE43-9D61-7F1E6894F4B1}"/>
              </a:ext>
            </a:extLst>
          </p:cNvPr>
          <p:cNvSpPr/>
          <p:nvPr/>
        </p:nvSpPr>
        <p:spPr>
          <a:xfrm>
            <a:off x="6643542" y="4545621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8DFA3C12-EEEA-074F-A1F4-A25B5EA8F37B}"/>
              </a:ext>
            </a:extLst>
          </p:cNvPr>
          <p:cNvSpPr/>
          <p:nvPr/>
        </p:nvSpPr>
        <p:spPr>
          <a:xfrm>
            <a:off x="6887035" y="4545621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29533FF4-1BC8-E949-ACBB-F018EBE4C3A5}"/>
              </a:ext>
            </a:extLst>
          </p:cNvPr>
          <p:cNvSpPr/>
          <p:nvPr/>
        </p:nvSpPr>
        <p:spPr>
          <a:xfrm>
            <a:off x="3458921" y="5611858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7431ADF7-47E4-E947-A3BA-CEDBE25FCF9D}"/>
              </a:ext>
            </a:extLst>
          </p:cNvPr>
          <p:cNvSpPr/>
          <p:nvPr/>
        </p:nvSpPr>
        <p:spPr>
          <a:xfrm>
            <a:off x="3702414" y="5611858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D69BB659-2A27-4041-A756-6DE1455B9F5F}"/>
              </a:ext>
            </a:extLst>
          </p:cNvPr>
          <p:cNvSpPr/>
          <p:nvPr/>
        </p:nvSpPr>
        <p:spPr>
          <a:xfrm>
            <a:off x="3945907" y="5611858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BD51F9EC-D310-4B4E-8741-C56F7C7562D9}"/>
              </a:ext>
            </a:extLst>
          </p:cNvPr>
          <p:cNvSpPr/>
          <p:nvPr/>
        </p:nvSpPr>
        <p:spPr>
          <a:xfrm>
            <a:off x="4189400" y="5611858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AB2CB832-FD1D-9241-98A8-31EB161AC6BA}"/>
              </a:ext>
            </a:extLst>
          </p:cNvPr>
          <p:cNvSpPr/>
          <p:nvPr/>
        </p:nvSpPr>
        <p:spPr>
          <a:xfrm>
            <a:off x="4424715" y="5611858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C4F15961-E015-EC41-912D-D10CC7FBCB28}"/>
              </a:ext>
            </a:extLst>
          </p:cNvPr>
          <p:cNvSpPr/>
          <p:nvPr/>
        </p:nvSpPr>
        <p:spPr>
          <a:xfrm>
            <a:off x="4668208" y="5611858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1D9B1E0B-EC55-7B4D-8CE2-94FD867F94F0}"/>
              </a:ext>
            </a:extLst>
          </p:cNvPr>
          <p:cNvSpPr/>
          <p:nvPr/>
        </p:nvSpPr>
        <p:spPr>
          <a:xfrm>
            <a:off x="4911701" y="5611858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E8EC7967-D576-804B-8F2B-F960A0080962}"/>
              </a:ext>
            </a:extLst>
          </p:cNvPr>
          <p:cNvSpPr/>
          <p:nvPr/>
        </p:nvSpPr>
        <p:spPr>
          <a:xfrm>
            <a:off x="5155194" y="5611858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3CFB18BC-CA14-E241-A003-5B0371800175}"/>
              </a:ext>
            </a:extLst>
          </p:cNvPr>
          <p:cNvSpPr/>
          <p:nvPr/>
        </p:nvSpPr>
        <p:spPr>
          <a:xfrm>
            <a:off x="5393979" y="5611858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7569A466-4FA2-AD42-9B87-EBF931732B34}"/>
              </a:ext>
            </a:extLst>
          </p:cNvPr>
          <p:cNvSpPr/>
          <p:nvPr/>
        </p:nvSpPr>
        <p:spPr>
          <a:xfrm>
            <a:off x="5637472" y="5611858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7311379F-8C91-AA4D-8DC9-B6CFC71DB298}"/>
              </a:ext>
            </a:extLst>
          </p:cNvPr>
          <p:cNvSpPr/>
          <p:nvPr/>
        </p:nvSpPr>
        <p:spPr>
          <a:xfrm>
            <a:off x="5880965" y="5611858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AEE2D6F8-759E-AB4D-AD6E-A5FC138ADCF0}"/>
              </a:ext>
            </a:extLst>
          </p:cNvPr>
          <p:cNvSpPr/>
          <p:nvPr/>
        </p:nvSpPr>
        <p:spPr>
          <a:xfrm>
            <a:off x="6124458" y="5611858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70F0B4EE-8715-B84B-B3A8-BB37479199FD}"/>
              </a:ext>
            </a:extLst>
          </p:cNvPr>
          <p:cNvSpPr/>
          <p:nvPr/>
        </p:nvSpPr>
        <p:spPr>
          <a:xfrm>
            <a:off x="6373353" y="5611858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43858832-E9DE-6A43-8212-4D0C0E2925CD}"/>
              </a:ext>
            </a:extLst>
          </p:cNvPr>
          <p:cNvSpPr/>
          <p:nvPr/>
        </p:nvSpPr>
        <p:spPr>
          <a:xfrm>
            <a:off x="6616846" y="5611858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5A59085B-854A-BA45-AB2B-E45E78A2B1C7}"/>
              </a:ext>
            </a:extLst>
          </p:cNvPr>
          <p:cNvSpPr/>
          <p:nvPr/>
        </p:nvSpPr>
        <p:spPr>
          <a:xfrm>
            <a:off x="6860339" y="5611858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</a:p>
        </p:txBody>
      </p:sp>
      <p:sp>
        <p:nvSpPr>
          <p:cNvPr id="109" name="Right Arrow 108">
            <a:extLst>
              <a:ext uri="{FF2B5EF4-FFF2-40B4-BE49-F238E27FC236}">
                <a16:creationId xmlns:a16="http://schemas.microsoft.com/office/drawing/2014/main" id="{A9428060-9F68-DC48-8CA1-70AB8599BB9A}"/>
              </a:ext>
            </a:extLst>
          </p:cNvPr>
          <p:cNvSpPr/>
          <p:nvPr/>
        </p:nvSpPr>
        <p:spPr>
          <a:xfrm>
            <a:off x="7496527" y="979713"/>
            <a:ext cx="1045028" cy="287383"/>
          </a:xfrm>
          <a:prstGeom prst="rightArrow">
            <a:avLst/>
          </a:prstGeom>
          <a:solidFill>
            <a:srgbClr val="192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ight Arrow 109">
            <a:extLst>
              <a:ext uri="{FF2B5EF4-FFF2-40B4-BE49-F238E27FC236}">
                <a16:creationId xmlns:a16="http://schemas.microsoft.com/office/drawing/2014/main" id="{78DEE274-F9CF-CB42-B373-30EE99607474}"/>
              </a:ext>
            </a:extLst>
          </p:cNvPr>
          <p:cNvSpPr/>
          <p:nvPr/>
        </p:nvSpPr>
        <p:spPr>
          <a:xfrm>
            <a:off x="7468520" y="2164443"/>
            <a:ext cx="1045028" cy="287383"/>
          </a:xfrm>
          <a:prstGeom prst="rightArrow">
            <a:avLst/>
          </a:prstGeom>
          <a:solidFill>
            <a:srgbClr val="192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ight Arrow 110">
            <a:extLst>
              <a:ext uri="{FF2B5EF4-FFF2-40B4-BE49-F238E27FC236}">
                <a16:creationId xmlns:a16="http://schemas.microsoft.com/office/drawing/2014/main" id="{C4209CFB-2DF3-284C-9A5C-CA956C492640}"/>
              </a:ext>
            </a:extLst>
          </p:cNvPr>
          <p:cNvSpPr/>
          <p:nvPr/>
        </p:nvSpPr>
        <p:spPr>
          <a:xfrm>
            <a:off x="7443989" y="3305268"/>
            <a:ext cx="1045028" cy="287383"/>
          </a:xfrm>
          <a:prstGeom prst="rightArrow">
            <a:avLst/>
          </a:prstGeom>
          <a:solidFill>
            <a:srgbClr val="192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ight Arrow 111">
            <a:extLst>
              <a:ext uri="{FF2B5EF4-FFF2-40B4-BE49-F238E27FC236}">
                <a16:creationId xmlns:a16="http://schemas.microsoft.com/office/drawing/2014/main" id="{C3A2F020-7166-054B-A8CB-561BCF10A574}"/>
              </a:ext>
            </a:extLst>
          </p:cNvPr>
          <p:cNvSpPr/>
          <p:nvPr/>
        </p:nvSpPr>
        <p:spPr>
          <a:xfrm>
            <a:off x="7443989" y="4502696"/>
            <a:ext cx="1045028" cy="287383"/>
          </a:xfrm>
          <a:prstGeom prst="rightArrow">
            <a:avLst/>
          </a:prstGeom>
          <a:solidFill>
            <a:srgbClr val="192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ight Arrow 112">
            <a:extLst>
              <a:ext uri="{FF2B5EF4-FFF2-40B4-BE49-F238E27FC236}">
                <a16:creationId xmlns:a16="http://schemas.microsoft.com/office/drawing/2014/main" id="{591E72B0-AF1B-9D45-A471-8ADB189AEE9C}"/>
              </a:ext>
            </a:extLst>
          </p:cNvPr>
          <p:cNvSpPr/>
          <p:nvPr/>
        </p:nvSpPr>
        <p:spPr>
          <a:xfrm>
            <a:off x="7429373" y="5595259"/>
            <a:ext cx="1045028" cy="287383"/>
          </a:xfrm>
          <a:prstGeom prst="rightArrow">
            <a:avLst/>
          </a:prstGeom>
          <a:solidFill>
            <a:srgbClr val="192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72373B22-B427-9240-A813-70075486E4EE}"/>
              </a:ext>
            </a:extLst>
          </p:cNvPr>
          <p:cNvSpPr txBox="1"/>
          <p:nvPr/>
        </p:nvSpPr>
        <p:spPr>
          <a:xfrm>
            <a:off x="1725806" y="4609"/>
            <a:ext cx="18664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feature extraction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1898D511-CA1E-E144-9C5E-F20AF33280CE}"/>
              </a:ext>
            </a:extLst>
          </p:cNvPr>
          <p:cNvSpPr txBox="1"/>
          <p:nvPr/>
        </p:nvSpPr>
        <p:spPr>
          <a:xfrm>
            <a:off x="6993653" y="-8139"/>
            <a:ext cx="18664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ML</a:t>
            </a:r>
          </a:p>
          <a:p>
            <a:pPr algn="ctr"/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prediction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EC04456E-CBBF-3F4B-8274-0568729477C9}"/>
              </a:ext>
            </a:extLst>
          </p:cNvPr>
          <p:cNvSpPr txBox="1"/>
          <p:nvPr/>
        </p:nvSpPr>
        <p:spPr>
          <a:xfrm>
            <a:off x="8413590" y="855106"/>
            <a:ext cx="18664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4E8F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0 (safe)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514798A0-D869-2342-869E-564752D48104}"/>
              </a:ext>
            </a:extLst>
          </p:cNvPr>
          <p:cNvSpPr txBox="1"/>
          <p:nvPr/>
        </p:nvSpPr>
        <p:spPr>
          <a:xfrm>
            <a:off x="8396427" y="3209054"/>
            <a:ext cx="18664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4E8F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0 (safe)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BFA03993-8179-304C-8B59-DBA61FA88DB5}"/>
              </a:ext>
            </a:extLst>
          </p:cNvPr>
          <p:cNvSpPr txBox="1"/>
          <p:nvPr/>
        </p:nvSpPr>
        <p:spPr>
          <a:xfrm>
            <a:off x="8376328" y="4427947"/>
            <a:ext cx="18664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4E8F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0 (safe)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8B2AE975-752D-B749-BF6C-0896FAE25ADA}"/>
              </a:ext>
            </a:extLst>
          </p:cNvPr>
          <p:cNvSpPr txBox="1"/>
          <p:nvPr/>
        </p:nvSpPr>
        <p:spPr>
          <a:xfrm>
            <a:off x="8474401" y="2084463"/>
            <a:ext cx="18664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C000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1 (spam)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F341A748-2395-254C-9A5E-8B6F53A7602D}"/>
              </a:ext>
            </a:extLst>
          </p:cNvPr>
          <p:cNvSpPr txBox="1"/>
          <p:nvPr/>
        </p:nvSpPr>
        <p:spPr>
          <a:xfrm>
            <a:off x="8376328" y="5568824"/>
            <a:ext cx="18664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C000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1 (spam)</a:t>
            </a:r>
          </a:p>
        </p:txBody>
      </p:sp>
    </p:spTree>
    <p:extLst>
      <p:ext uri="{BB962C8B-B14F-4D97-AF65-F5344CB8AC3E}">
        <p14:creationId xmlns:p14="http://schemas.microsoft.com/office/powerpoint/2010/main" val="27722691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8571</TotalTime>
  <Words>746</Words>
  <Application>Microsoft Macintosh PowerPoint</Application>
  <PresentationFormat>Widescreen</PresentationFormat>
  <Paragraphs>451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Arial</vt:lpstr>
      <vt:lpstr>Calibri</vt:lpstr>
      <vt:lpstr>Calibri Light</vt:lpstr>
      <vt:lpstr>Courier</vt:lpstr>
      <vt:lpstr>Fira Sans</vt:lpstr>
      <vt:lpstr>Fira Sans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Christopher P. Musco</dc:creator>
  <cp:lastModifiedBy>Christopher P. Musco</cp:lastModifiedBy>
  <cp:revision>64</cp:revision>
  <dcterms:created xsi:type="dcterms:W3CDTF">2020-01-26T22:05:09Z</dcterms:created>
  <dcterms:modified xsi:type="dcterms:W3CDTF">2020-03-23T12:50:50Z</dcterms:modified>
</cp:coreProperties>
</file>